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3" r:id="rId6"/>
    <p:sldId id="260" r:id="rId7"/>
    <p:sldId id="261" r:id="rId8"/>
    <p:sldId id="262" r:id="rId9"/>
    <p:sldId id="264" r:id="rId10"/>
    <p:sldId id="265" r:id="rId11"/>
    <p:sldId id="266" r:id="rId12"/>
  </p:sldIdLst>
  <p:sldSz cx="20104100" cy="11309350"/>
  <p:notesSz cx="20104100" cy="113093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2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774" y="-55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11387138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4191BD-DED2-41C3-9917-4D8440EE0D29}" type="datetimeFigureOut">
              <a:rPr lang="ru-RU" smtClean="0"/>
              <a:t>08.04.2021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659563" y="1414463"/>
            <a:ext cx="6784975" cy="3816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2009775" y="5441950"/>
            <a:ext cx="16084550" cy="4454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11387138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A17A38-4E47-4F94-AD63-DC0C62074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2871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17A38-4E47-4F94-AD63-DC0C62074D3B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89068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507807" y="3505898"/>
            <a:ext cx="17088486" cy="23749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33236"/>
            <a:ext cx="14072870" cy="28273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4/8/2021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600" b="1" i="0">
                <a:solidFill>
                  <a:srgbClr val="231F20"/>
                </a:solidFill>
                <a:latin typeface="Roboto Black"/>
                <a:cs typeface="Roboto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450" b="1" i="0">
                <a:solidFill>
                  <a:srgbClr val="00B2CC"/>
                </a:solidFill>
                <a:latin typeface="Roboto"/>
                <a:cs typeface="Roboto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4/8/2021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600" b="1" i="0">
                <a:solidFill>
                  <a:srgbClr val="231F20"/>
                </a:solidFill>
                <a:latin typeface="Roboto Black"/>
                <a:cs typeface="Roboto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005205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4/8/2021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600" b="1" i="0">
                <a:solidFill>
                  <a:srgbClr val="231F20"/>
                </a:solidFill>
                <a:latin typeface="Roboto Black"/>
                <a:cs typeface="Roboto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4/8/2021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4/8/2021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9.png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Relationship Id="rId14" Type="http://schemas.openxmlformats.org/officeDocument/2006/relationships/image" Target="../media/image8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0"/>
            <a:ext cx="3150235" cy="11308715"/>
          </a:xfrm>
          <a:custGeom>
            <a:avLst/>
            <a:gdLst/>
            <a:ahLst/>
            <a:cxnLst/>
            <a:rect l="l" t="t" r="r" b="b"/>
            <a:pathLst>
              <a:path w="3150235" h="11308715">
                <a:moveTo>
                  <a:pt x="3149873" y="0"/>
                </a:moveTo>
                <a:lnTo>
                  <a:pt x="0" y="0"/>
                </a:lnTo>
                <a:lnTo>
                  <a:pt x="0" y="11308554"/>
                </a:lnTo>
                <a:lnTo>
                  <a:pt x="3149873" y="11308554"/>
                </a:lnTo>
                <a:lnTo>
                  <a:pt x="3149873" y="0"/>
                </a:lnTo>
                <a:close/>
              </a:path>
            </a:pathLst>
          </a:custGeom>
          <a:solidFill>
            <a:srgbClr val="00B2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1158110" y="17"/>
            <a:ext cx="1991995" cy="1282065"/>
          </a:xfrm>
          <a:custGeom>
            <a:avLst/>
            <a:gdLst/>
            <a:ahLst/>
            <a:cxnLst/>
            <a:rect l="l" t="t" r="r" b="b"/>
            <a:pathLst>
              <a:path w="1991995" h="1282065">
                <a:moveTo>
                  <a:pt x="1991718" y="0"/>
                </a:moveTo>
                <a:lnTo>
                  <a:pt x="0" y="0"/>
                </a:lnTo>
                <a:lnTo>
                  <a:pt x="1991718" y="1281578"/>
                </a:lnTo>
                <a:lnTo>
                  <a:pt x="1991718" y="0"/>
                </a:lnTo>
                <a:close/>
              </a:path>
            </a:pathLst>
          </a:custGeom>
          <a:solidFill>
            <a:srgbClr val="1094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17"/>
            <a:ext cx="3150235" cy="9734550"/>
          </a:xfrm>
          <a:custGeom>
            <a:avLst/>
            <a:gdLst/>
            <a:ahLst/>
            <a:cxnLst/>
            <a:rect l="l" t="t" r="r" b="b"/>
            <a:pathLst>
              <a:path w="3150235" h="9734550">
                <a:moveTo>
                  <a:pt x="1158095" y="0"/>
                </a:moveTo>
                <a:lnTo>
                  <a:pt x="0" y="0"/>
                </a:lnTo>
                <a:lnTo>
                  <a:pt x="0" y="3856083"/>
                </a:lnTo>
                <a:lnTo>
                  <a:pt x="1371982" y="9734253"/>
                </a:lnTo>
                <a:lnTo>
                  <a:pt x="3149873" y="6228317"/>
                </a:lnTo>
                <a:lnTo>
                  <a:pt x="3149873" y="1281578"/>
                </a:lnTo>
                <a:lnTo>
                  <a:pt x="1158095" y="0"/>
                </a:lnTo>
                <a:close/>
              </a:path>
            </a:pathLst>
          </a:custGeom>
          <a:solidFill>
            <a:srgbClr val="0AA2C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1371947" y="6228330"/>
            <a:ext cx="1778000" cy="5080635"/>
          </a:xfrm>
          <a:custGeom>
            <a:avLst/>
            <a:gdLst/>
            <a:ahLst/>
            <a:cxnLst/>
            <a:rect l="l" t="t" r="r" b="b"/>
            <a:pathLst>
              <a:path w="1778000" h="5080634">
                <a:moveTo>
                  <a:pt x="1777953" y="0"/>
                </a:moveTo>
                <a:lnTo>
                  <a:pt x="0" y="3505927"/>
                </a:lnTo>
                <a:lnTo>
                  <a:pt x="367450" y="5080232"/>
                </a:lnTo>
                <a:lnTo>
                  <a:pt x="1777953" y="5080232"/>
                </a:lnTo>
                <a:lnTo>
                  <a:pt x="1777953" y="0"/>
                </a:lnTo>
                <a:close/>
              </a:path>
            </a:pathLst>
          </a:custGeom>
          <a:solidFill>
            <a:srgbClr val="00B2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0" y="3856073"/>
            <a:ext cx="1372235" cy="7452995"/>
          </a:xfrm>
          <a:custGeom>
            <a:avLst/>
            <a:gdLst/>
            <a:ahLst/>
            <a:cxnLst/>
            <a:rect l="l" t="t" r="r" b="b"/>
            <a:pathLst>
              <a:path w="1372235" h="7452995">
                <a:moveTo>
                  <a:pt x="0" y="0"/>
                </a:moveTo>
                <a:lnTo>
                  <a:pt x="0" y="7452471"/>
                </a:lnTo>
                <a:lnTo>
                  <a:pt x="573639" y="7452471"/>
                </a:lnTo>
                <a:lnTo>
                  <a:pt x="1371982" y="5878169"/>
                </a:lnTo>
                <a:lnTo>
                  <a:pt x="0" y="0"/>
                </a:lnTo>
                <a:close/>
              </a:path>
            </a:pathLst>
          </a:custGeom>
          <a:solidFill>
            <a:srgbClr val="1487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573593" y="9734243"/>
            <a:ext cx="1165860" cy="1574800"/>
          </a:xfrm>
          <a:custGeom>
            <a:avLst/>
            <a:gdLst/>
            <a:ahLst/>
            <a:cxnLst/>
            <a:rect l="l" t="t" r="r" b="b"/>
            <a:pathLst>
              <a:path w="1165860" h="1574800">
                <a:moveTo>
                  <a:pt x="798343" y="0"/>
                </a:moveTo>
                <a:lnTo>
                  <a:pt x="0" y="1574301"/>
                </a:lnTo>
                <a:lnTo>
                  <a:pt x="1165789" y="1574301"/>
                </a:lnTo>
                <a:lnTo>
                  <a:pt x="798343" y="0"/>
                </a:lnTo>
                <a:close/>
              </a:path>
            </a:pathLst>
          </a:custGeom>
          <a:solidFill>
            <a:srgbClr val="1ABF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160778" y="4157723"/>
            <a:ext cx="11782542" cy="13417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600" b="1" i="0">
                <a:solidFill>
                  <a:srgbClr val="231F20"/>
                </a:solidFill>
                <a:latin typeface="Roboto Black"/>
                <a:cs typeface="Roboto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209451" y="3594613"/>
            <a:ext cx="11685196" cy="42132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450" b="1" i="0">
                <a:solidFill>
                  <a:srgbClr val="00B2CC"/>
                </a:solidFill>
                <a:latin typeface="Roboto"/>
                <a:cs typeface="Roboto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4/8/2021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  <p:grpSp>
        <p:nvGrpSpPr>
          <p:cNvPr id="13" name="object 2">
            <a:extLst>
              <a:ext uri="{FF2B5EF4-FFF2-40B4-BE49-F238E27FC236}">
                <a16:creationId xmlns:a16="http://schemas.microsoft.com/office/drawing/2014/main" xmlns="" id="{FF78E0CE-BD06-49F8-A126-2C3152D9DE7D}"/>
              </a:ext>
            </a:extLst>
          </p:cNvPr>
          <p:cNvGrpSpPr/>
          <p:nvPr userDrawn="1"/>
        </p:nvGrpSpPr>
        <p:grpSpPr>
          <a:xfrm>
            <a:off x="16905817" y="970483"/>
            <a:ext cx="2239645" cy="1851025"/>
            <a:chOff x="16905817" y="970483"/>
            <a:chExt cx="2239645" cy="1851025"/>
          </a:xfrm>
        </p:grpSpPr>
        <p:sp>
          <p:nvSpPr>
            <p:cNvPr id="14" name="object 3">
              <a:extLst>
                <a:ext uri="{FF2B5EF4-FFF2-40B4-BE49-F238E27FC236}">
                  <a16:creationId xmlns:a16="http://schemas.microsoft.com/office/drawing/2014/main" xmlns="" id="{58CF9741-45A5-4E60-A561-1A8F3435384A}"/>
                </a:ext>
              </a:extLst>
            </p:cNvPr>
            <p:cNvSpPr/>
            <p:nvPr/>
          </p:nvSpPr>
          <p:spPr>
            <a:xfrm>
              <a:off x="16914556" y="970483"/>
              <a:ext cx="2230755" cy="1845945"/>
            </a:xfrm>
            <a:custGeom>
              <a:avLst/>
              <a:gdLst/>
              <a:ahLst/>
              <a:cxnLst/>
              <a:rect l="l" t="t" r="r" b="b"/>
              <a:pathLst>
                <a:path w="2230755" h="1845945">
                  <a:moveTo>
                    <a:pt x="2222902" y="0"/>
                  </a:moveTo>
                  <a:lnTo>
                    <a:pt x="665958" y="0"/>
                  </a:lnTo>
                  <a:lnTo>
                    <a:pt x="659512" y="4377"/>
                  </a:lnTo>
                  <a:lnTo>
                    <a:pt x="656868" y="11011"/>
                  </a:lnTo>
                  <a:lnTo>
                    <a:pt x="1112" y="1821899"/>
                  </a:lnTo>
                  <a:lnTo>
                    <a:pt x="0" y="1830802"/>
                  </a:lnTo>
                  <a:lnTo>
                    <a:pt x="3102" y="1838479"/>
                  </a:lnTo>
                  <a:lnTo>
                    <a:pt x="9261" y="1843866"/>
                  </a:lnTo>
                  <a:lnTo>
                    <a:pt x="17318" y="1845898"/>
                  </a:lnTo>
                  <a:lnTo>
                    <a:pt x="19866" y="1845898"/>
                  </a:lnTo>
                  <a:lnTo>
                    <a:pt x="22559" y="1845318"/>
                  </a:lnTo>
                  <a:lnTo>
                    <a:pt x="25152" y="1844022"/>
                  </a:lnTo>
                  <a:lnTo>
                    <a:pt x="39040" y="1836135"/>
                  </a:lnTo>
                  <a:lnTo>
                    <a:pt x="14865" y="1836135"/>
                  </a:lnTo>
                  <a:lnTo>
                    <a:pt x="12412" y="1834787"/>
                  </a:lnTo>
                  <a:lnTo>
                    <a:pt x="9911" y="1831134"/>
                  </a:lnTo>
                  <a:lnTo>
                    <a:pt x="8951" y="1828681"/>
                  </a:lnTo>
                  <a:lnTo>
                    <a:pt x="10347" y="1825220"/>
                  </a:lnTo>
                  <a:lnTo>
                    <a:pt x="665958" y="14668"/>
                  </a:lnTo>
                  <a:lnTo>
                    <a:pt x="667159" y="11683"/>
                  </a:lnTo>
                  <a:lnTo>
                    <a:pt x="669948" y="9810"/>
                  </a:lnTo>
                  <a:lnTo>
                    <a:pt x="2230692" y="9810"/>
                  </a:lnTo>
                  <a:lnTo>
                    <a:pt x="2230692" y="7838"/>
                  </a:lnTo>
                  <a:lnTo>
                    <a:pt x="2222902" y="0"/>
                  </a:lnTo>
                  <a:close/>
                </a:path>
                <a:path w="2230755" h="1845945">
                  <a:moveTo>
                    <a:pt x="2230692" y="9810"/>
                  </a:moveTo>
                  <a:lnTo>
                    <a:pt x="2217468" y="9810"/>
                  </a:lnTo>
                  <a:lnTo>
                    <a:pt x="2220929" y="13224"/>
                  </a:lnTo>
                  <a:lnTo>
                    <a:pt x="2220929" y="584300"/>
                  </a:lnTo>
                  <a:lnTo>
                    <a:pt x="2219249" y="586945"/>
                  </a:lnTo>
                  <a:lnTo>
                    <a:pt x="2216216" y="588529"/>
                  </a:lnTo>
                  <a:lnTo>
                    <a:pt x="20830" y="1835271"/>
                  </a:lnTo>
                  <a:lnTo>
                    <a:pt x="19674" y="1835847"/>
                  </a:lnTo>
                  <a:lnTo>
                    <a:pt x="18426" y="1836135"/>
                  </a:lnTo>
                  <a:lnTo>
                    <a:pt x="39040" y="1836135"/>
                  </a:lnTo>
                  <a:lnTo>
                    <a:pt x="2221025" y="597040"/>
                  </a:lnTo>
                  <a:lnTo>
                    <a:pt x="2226939" y="594059"/>
                  </a:lnTo>
                  <a:lnTo>
                    <a:pt x="2230692" y="588001"/>
                  </a:lnTo>
                  <a:lnTo>
                    <a:pt x="2230692" y="9810"/>
                  </a:lnTo>
                  <a:close/>
                </a:path>
              </a:pathLst>
            </a:custGeom>
            <a:solidFill>
              <a:srgbClr val="00AE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4">
              <a:extLst>
                <a:ext uri="{FF2B5EF4-FFF2-40B4-BE49-F238E27FC236}">
                  <a16:creationId xmlns:a16="http://schemas.microsoft.com/office/drawing/2014/main" xmlns="" id="{101E4BD5-EBD6-42E1-B909-BF6B60D6B824}"/>
                </a:ext>
              </a:extLst>
            </p:cNvPr>
            <p:cNvSpPr/>
            <p:nvPr/>
          </p:nvSpPr>
          <p:spPr>
            <a:xfrm>
              <a:off x="16905817" y="1428034"/>
              <a:ext cx="2023745" cy="1393825"/>
            </a:xfrm>
            <a:custGeom>
              <a:avLst/>
              <a:gdLst/>
              <a:ahLst/>
              <a:cxnLst/>
              <a:rect l="l" t="t" r="r" b="b"/>
              <a:pathLst>
                <a:path w="2023744" h="1393825">
                  <a:moveTo>
                    <a:pt x="2015290" y="0"/>
                  </a:moveTo>
                  <a:lnTo>
                    <a:pt x="644293" y="0"/>
                  </a:lnTo>
                  <a:lnTo>
                    <a:pt x="638139" y="3945"/>
                  </a:lnTo>
                  <a:lnTo>
                    <a:pt x="635254" y="10099"/>
                  </a:lnTo>
                  <a:lnTo>
                    <a:pt x="1422" y="1369024"/>
                  </a:lnTo>
                  <a:lnTo>
                    <a:pt x="0" y="1379485"/>
                  </a:lnTo>
                  <a:lnTo>
                    <a:pt x="4387" y="1388270"/>
                  </a:lnTo>
                  <a:lnTo>
                    <a:pt x="12750" y="1393395"/>
                  </a:lnTo>
                  <a:lnTo>
                    <a:pt x="23253" y="1392875"/>
                  </a:lnTo>
                  <a:lnTo>
                    <a:pt x="2011633" y="669415"/>
                  </a:lnTo>
                  <a:lnTo>
                    <a:pt x="2018511" y="666866"/>
                  </a:lnTo>
                  <a:lnTo>
                    <a:pt x="2023128" y="660276"/>
                  </a:lnTo>
                  <a:lnTo>
                    <a:pt x="2023128" y="7838"/>
                  </a:lnTo>
                  <a:lnTo>
                    <a:pt x="2015290" y="0"/>
                  </a:lnTo>
                  <a:close/>
                </a:path>
              </a:pathLst>
            </a:custGeom>
            <a:solidFill>
              <a:srgbClr val="00B2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5">
              <a:extLst>
                <a:ext uri="{FF2B5EF4-FFF2-40B4-BE49-F238E27FC236}">
                  <a16:creationId xmlns:a16="http://schemas.microsoft.com/office/drawing/2014/main" xmlns="" id="{6046BAB9-6408-4E34-A04D-1030EBB302A2}"/>
                </a:ext>
              </a:extLst>
            </p:cNvPr>
            <p:cNvSpPr/>
            <p:nvPr/>
          </p:nvSpPr>
          <p:spPr>
            <a:xfrm>
              <a:off x="17574736" y="1461029"/>
              <a:ext cx="1316355" cy="599440"/>
            </a:xfrm>
            <a:custGeom>
              <a:avLst/>
              <a:gdLst/>
              <a:ahLst/>
              <a:cxnLst/>
              <a:rect l="l" t="t" r="r" b="b"/>
              <a:pathLst>
                <a:path w="1316355" h="599439">
                  <a:moveTo>
                    <a:pt x="1141380" y="422101"/>
                  </a:moveTo>
                  <a:lnTo>
                    <a:pt x="1116856" y="422101"/>
                  </a:lnTo>
                  <a:lnTo>
                    <a:pt x="1116856" y="597136"/>
                  </a:lnTo>
                  <a:lnTo>
                    <a:pt x="1145133" y="597136"/>
                  </a:lnTo>
                  <a:lnTo>
                    <a:pt x="1163529" y="532892"/>
                  </a:lnTo>
                  <a:lnTo>
                    <a:pt x="1141380" y="532892"/>
                  </a:lnTo>
                  <a:lnTo>
                    <a:pt x="1141380" y="422101"/>
                  </a:lnTo>
                  <a:close/>
                </a:path>
                <a:path w="1316355" h="599439">
                  <a:moveTo>
                    <a:pt x="1204132" y="473889"/>
                  </a:moveTo>
                  <a:lnTo>
                    <a:pt x="1179368" y="473889"/>
                  </a:lnTo>
                  <a:lnTo>
                    <a:pt x="1179368" y="597136"/>
                  </a:lnTo>
                  <a:lnTo>
                    <a:pt x="1204132" y="597136"/>
                  </a:lnTo>
                  <a:lnTo>
                    <a:pt x="1204132" y="473889"/>
                  </a:lnTo>
                  <a:close/>
                </a:path>
                <a:path w="1316355" h="599439">
                  <a:moveTo>
                    <a:pt x="1204132" y="422101"/>
                  </a:moveTo>
                  <a:lnTo>
                    <a:pt x="1173886" y="422101"/>
                  </a:lnTo>
                  <a:lnTo>
                    <a:pt x="1151383" y="494376"/>
                  </a:lnTo>
                  <a:lnTo>
                    <a:pt x="1141380" y="532892"/>
                  </a:lnTo>
                  <a:lnTo>
                    <a:pt x="1163529" y="532892"/>
                  </a:lnTo>
                  <a:lnTo>
                    <a:pt x="1168113" y="516883"/>
                  </a:lnTo>
                  <a:lnTo>
                    <a:pt x="1179368" y="473889"/>
                  </a:lnTo>
                  <a:lnTo>
                    <a:pt x="1204132" y="473889"/>
                  </a:lnTo>
                  <a:lnTo>
                    <a:pt x="1204132" y="422101"/>
                  </a:lnTo>
                  <a:close/>
                </a:path>
                <a:path w="1316355" h="599439">
                  <a:moveTo>
                    <a:pt x="1056217" y="420084"/>
                  </a:moveTo>
                  <a:lnTo>
                    <a:pt x="1038429" y="423030"/>
                  </a:lnTo>
                  <a:lnTo>
                    <a:pt x="1025594" y="431611"/>
                  </a:lnTo>
                  <a:lnTo>
                    <a:pt x="1017816" y="445440"/>
                  </a:lnTo>
                  <a:lnTo>
                    <a:pt x="1015200" y="464130"/>
                  </a:lnTo>
                  <a:lnTo>
                    <a:pt x="1015200" y="555159"/>
                  </a:lnTo>
                  <a:lnTo>
                    <a:pt x="1017816" y="573840"/>
                  </a:lnTo>
                  <a:lnTo>
                    <a:pt x="1025594" y="587652"/>
                  </a:lnTo>
                  <a:lnTo>
                    <a:pt x="1038429" y="596217"/>
                  </a:lnTo>
                  <a:lnTo>
                    <a:pt x="1056217" y="599157"/>
                  </a:lnTo>
                  <a:lnTo>
                    <a:pt x="1074035" y="596217"/>
                  </a:lnTo>
                  <a:lnTo>
                    <a:pt x="1086886" y="587652"/>
                  </a:lnTo>
                  <a:lnTo>
                    <a:pt x="1094628" y="573913"/>
                  </a:lnTo>
                  <a:lnTo>
                    <a:pt x="1048235" y="573913"/>
                  </a:lnTo>
                  <a:lnTo>
                    <a:pt x="1042709" y="569391"/>
                  </a:lnTo>
                  <a:lnTo>
                    <a:pt x="1042709" y="449897"/>
                  </a:lnTo>
                  <a:lnTo>
                    <a:pt x="1048235" y="445088"/>
                  </a:lnTo>
                  <a:lnTo>
                    <a:pt x="1094471" y="445088"/>
                  </a:lnTo>
                  <a:lnTo>
                    <a:pt x="1086886" y="431611"/>
                  </a:lnTo>
                  <a:lnTo>
                    <a:pt x="1074035" y="423030"/>
                  </a:lnTo>
                  <a:lnTo>
                    <a:pt x="1056217" y="420084"/>
                  </a:lnTo>
                  <a:close/>
                </a:path>
                <a:path w="1316355" h="599439">
                  <a:moveTo>
                    <a:pt x="1097286" y="531884"/>
                  </a:moveTo>
                  <a:lnTo>
                    <a:pt x="1071274" y="531884"/>
                  </a:lnTo>
                  <a:lnTo>
                    <a:pt x="1071274" y="569391"/>
                  </a:lnTo>
                  <a:lnTo>
                    <a:pt x="1065740" y="573913"/>
                  </a:lnTo>
                  <a:lnTo>
                    <a:pt x="1094628" y="573913"/>
                  </a:lnTo>
                  <a:lnTo>
                    <a:pt x="1097286" y="555159"/>
                  </a:lnTo>
                  <a:lnTo>
                    <a:pt x="1097286" y="531884"/>
                  </a:lnTo>
                  <a:close/>
                </a:path>
                <a:path w="1316355" h="599439">
                  <a:moveTo>
                    <a:pt x="1094471" y="445088"/>
                  </a:moveTo>
                  <a:lnTo>
                    <a:pt x="1065740" y="445088"/>
                  </a:lnTo>
                  <a:lnTo>
                    <a:pt x="1071274" y="449897"/>
                  </a:lnTo>
                  <a:lnTo>
                    <a:pt x="1071274" y="481152"/>
                  </a:lnTo>
                  <a:lnTo>
                    <a:pt x="1097286" y="481152"/>
                  </a:lnTo>
                  <a:lnTo>
                    <a:pt x="1097286" y="464130"/>
                  </a:lnTo>
                  <a:lnTo>
                    <a:pt x="1094669" y="445440"/>
                  </a:lnTo>
                  <a:lnTo>
                    <a:pt x="1094471" y="445088"/>
                  </a:lnTo>
                  <a:close/>
                </a:path>
                <a:path w="1316355" h="599439">
                  <a:moveTo>
                    <a:pt x="955573" y="420084"/>
                  </a:moveTo>
                  <a:lnTo>
                    <a:pt x="937771" y="423030"/>
                  </a:lnTo>
                  <a:lnTo>
                    <a:pt x="924955" y="431611"/>
                  </a:lnTo>
                  <a:lnTo>
                    <a:pt x="917205" y="445440"/>
                  </a:lnTo>
                  <a:lnTo>
                    <a:pt x="914604" y="464130"/>
                  </a:lnTo>
                  <a:lnTo>
                    <a:pt x="914604" y="555159"/>
                  </a:lnTo>
                  <a:lnTo>
                    <a:pt x="917205" y="573840"/>
                  </a:lnTo>
                  <a:lnTo>
                    <a:pt x="924955" y="587652"/>
                  </a:lnTo>
                  <a:lnTo>
                    <a:pt x="937771" y="596217"/>
                  </a:lnTo>
                  <a:lnTo>
                    <a:pt x="955573" y="599157"/>
                  </a:lnTo>
                  <a:lnTo>
                    <a:pt x="973385" y="596217"/>
                  </a:lnTo>
                  <a:lnTo>
                    <a:pt x="986217" y="587652"/>
                  </a:lnTo>
                  <a:lnTo>
                    <a:pt x="993941" y="573913"/>
                  </a:lnTo>
                  <a:lnTo>
                    <a:pt x="947591" y="573913"/>
                  </a:lnTo>
                  <a:lnTo>
                    <a:pt x="942109" y="569391"/>
                  </a:lnTo>
                  <a:lnTo>
                    <a:pt x="942109" y="449897"/>
                  </a:lnTo>
                  <a:lnTo>
                    <a:pt x="947591" y="445088"/>
                  </a:lnTo>
                  <a:lnTo>
                    <a:pt x="993785" y="445088"/>
                  </a:lnTo>
                  <a:lnTo>
                    <a:pt x="986217" y="431611"/>
                  </a:lnTo>
                  <a:lnTo>
                    <a:pt x="973385" y="423030"/>
                  </a:lnTo>
                  <a:lnTo>
                    <a:pt x="955573" y="420084"/>
                  </a:lnTo>
                  <a:close/>
                </a:path>
                <a:path w="1316355" h="599439">
                  <a:moveTo>
                    <a:pt x="996590" y="531884"/>
                  </a:moveTo>
                  <a:lnTo>
                    <a:pt x="970578" y="531884"/>
                  </a:lnTo>
                  <a:lnTo>
                    <a:pt x="970578" y="569391"/>
                  </a:lnTo>
                  <a:lnTo>
                    <a:pt x="965092" y="573913"/>
                  </a:lnTo>
                  <a:lnTo>
                    <a:pt x="993941" y="573913"/>
                  </a:lnTo>
                  <a:lnTo>
                    <a:pt x="996590" y="555159"/>
                  </a:lnTo>
                  <a:lnTo>
                    <a:pt x="996590" y="531884"/>
                  </a:lnTo>
                  <a:close/>
                </a:path>
                <a:path w="1316355" h="599439">
                  <a:moveTo>
                    <a:pt x="993785" y="445088"/>
                  </a:moveTo>
                  <a:lnTo>
                    <a:pt x="965092" y="445088"/>
                  </a:lnTo>
                  <a:lnTo>
                    <a:pt x="970578" y="449897"/>
                  </a:lnTo>
                  <a:lnTo>
                    <a:pt x="970578" y="481152"/>
                  </a:lnTo>
                  <a:lnTo>
                    <a:pt x="996590" y="481152"/>
                  </a:lnTo>
                  <a:lnTo>
                    <a:pt x="996590" y="464130"/>
                  </a:lnTo>
                  <a:lnTo>
                    <a:pt x="993982" y="445440"/>
                  </a:lnTo>
                  <a:lnTo>
                    <a:pt x="993785" y="445088"/>
                  </a:lnTo>
                  <a:close/>
                </a:path>
                <a:path w="1316355" h="599439">
                  <a:moveTo>
                    <a:pt x="754138" y="422101"/>
                  </a:moveTo>
                  <a:lnTo>
                    <a:pt x="713601" y="422101"/>
                  </a:lnTo>
                  <a:lnTo>
                    <a:pt x="713601" y="597136"/>
                  </a:lnTo>
                  <a:lnTo>
                    <a:pt x="741157" y="597136"/>
                  </a:lnTo>
                  <a:lnTo>
                    <a:pt x="741157" y="531403"/>
                  </a:lnTo>
                  <a:lnTo>
                    <a:pt x="754138" y="531403"/>
                  </a:lnTo>
                  <a:lnTo>
                    <a:pt x="772150" y="528583"/>
                  </a:lnTo>
                  <a:lnTo>
                    <a:pt x="784961" y="520277"/>
                  </a:lnTo>
                  <a:lnTo>
                    <a:pt x="792614" y="506714"/>
                  </a:lnTo>
                  <a:lnTo>
                    <a:pt x="792657" y="506396"/>
                  </a:lnTo>
                  <a:lnTo>
                    <a:pt x="741157" y="506396"/>
                  </a:lnTo>
                  <a:lnTo>
                    <a:pt x="741157" y="447109"/>
                  </a:lnTo>
                  <a:lnTo>
                    <a:pt x="792657" y="447109"/>
                  </a:lnTo>
                  <a:lnTo>
                    <a:pt x="792614" y="446790"/>
                  </a:lnTo>
                  <a:lnTo>
                    <a:pt x="784961" y="433227"/>
                  </a:lnTo>
                  <a:lnTo>
                    <a:pt x="772150" y="424921"/>
                  </a:lnTo>
                  <a:lnTo>
                    <a:pt x="754138" y="422101"/>
                  </a:lnTo>
                  <a:close/>
                </a:path>
                <a:path w="1316355" h="599439">
                  <a:moveTo>
                    <a:pt x="792657" y="447109"/>
                  </a:moveTo>
                  <a:lnTo>
                    <a:pt x="762889" y="447109"/>
                  </a:lnTo>
                  <a:lnTo>
                    <a:pt x="767650" y="451098"/>
                  </a:lnTo>
                  <a:lnTo>
                    <a:pt x="767650" y="502406"/>
                  </a:lnTo>
                  <a:lnTo>
                    <a:pt x="762889" y="506396"/>
                  </a:lnTo>
                  <a:lnTo>
                    <a:pt x="792657" y="506396"/>
                  </a:lnTo>
                  <a:lnTo>
                    <a:pt x="795155" y="488126"/>
                  </a:lnTo>
                  <a:lnTo>
                    <a:pt x="795155" y="465379"/>
                  </a:lnTo>
                  <a:lnTo>
                    <a:pt x="792657" y="447109"/>
                  </a:lnTo>
                  <a:close/>
                </a:path>
                <a:path w="1316355" h="599439">
                  <a:moveTo>
                    <a:pt x="853729" y="420084"/>
                  </a:moveTo>
                  <a:lnTo>
                    <a:pt x="835805" y="423030"/>
                  </a:lnTo>
                  <a:lnTo>
                    <a:pt x="822722" y="431611"/>
                  </a:lnTo>
                  <a:lnTo>
                    <a:pt x="814707" y="445440"/>
                  </a:lnTo>
                  <a:lnTo>
                    <a:pt x="811984" y="464130"/>
                  </a:lnTo>
                  <a:lnTo>
                    <a:pt x="811984" y="555159"/>
                  </a:lnTo>
                  <a:lnTo>
                    <a:pt x="814707" y="573840"/>
                  </a:lnTo>
                  <a:lnTo>
                    <a:pt x="822722" y="587652"/>
                  </a:lnTo>
                  <a:lnTo>
                    <a:pt x="835805" y="596217"/>
                  </a:lnTo>
                  <a:lnTo>
                    <a:pt x="853729" y="599157"/>
                  </a:lnTo>
                  <a:lnTo>
                    <a:pt x="871657" y="596217"/>
                  </a:lnTo>
                  <a:lnTo>
                    <a:pt x="884753" y="587652"/>
                  </a:lnTo>
                  <a:lnTo>
                    <a:pt x="892600" y="574153"/>
                  </a:lnTo>
                  <a:lnTo>
                    <a:pt x="844978" y="574153"/>
                  </a:lnTo>
                  <a:lnTo>
                    <a:pt x="839493" y="569391"/>
                  </a:lnTo>
                  <a:lnTo>
                    <a:pt x="839493" y="449897"/>
                  </a:lnTo>
                  <a:lnTo>
                    <a:pt x="844978" y="445088"/>
                  </a:lnTo>
                  <a:lnTo>
                    <a:pt x="892578" y="445088"/>
                  </a:lnTo>
                  <a:lnTo>
                    <a:pt x="884753" y="431611"/>
                  </a:lnTo>
                  <a:lnTo>
                    <a:pt x="871657" y="423030"/>
                  </a:lnTo>
                  <a:lnTo>
                    <a:pt x="853729" y="420084"/>
                  </a:lnTo>
                  <a:close/>
                </a:path>
                <a:path w="1316355" h="599439">
                  <a:moveTo>
                    <a:pt x="892578" y="445088"/>
                  </a:moveTo>
                  <a:lnTo>
                    <a:pt x="862476" y="445088"/>
                  </a:lnTo>
                  <a:lnTo>
                    <a:pt x="868010" y="449897"/>
                  </a:lnTo>
                  <a:lnTo>
                    <a:pt x="868010" y="569391"/>
                  </a:lnTo>
                  <a:lnTo>
                    <a:pt x="862476" y="574153"/>
                  </a:lnTo>
                  <a:lnTo>
                    <a:pt x="892600" y="574153"/>
                  </a:lnTo>
                  <a:lnTo>
                    <a:pt x="892782" y="573840"/>
                  </a:lnTo>
                  <a:lnTo>
                    <a:pt x="895511" y="555159"/>
                  </a:lnTo>
                  <a:lnTo>
                    <a:pt x="895511" y="464130"/>
                  </a:lnTo>
                  <a:lnTo>
                    <a:pt x="892782" y="445440"/>
                  </a:lnTo>
                  <a:lnTo>
                    <a:pt x="892578" y="445088"/>
                  </a:lnTo>
                  <a:close/>
                </a:path>
                <a:path w="1316355" h="599439">
                  <a:moveTo>
                    <a:pt x="1250342" y="422101"/>
                  </a:moveTo>
                  <a:lnTo>
                    <a:pt x="1225867" y="422101"/>
                  </a:lnTo>
                  <a:lnTo>
                    <a:pt x="1225867" y="597136"/>
                  </a:lnTo>
                  <a:lnTo>
                    <a:pt x="1254140" y="597136"/>
                  </a:lnTo>
                  <a:lnTo>
                    <a:pt x="1272583" y="532892"/>
                  </a:lnTo>
                  <a:lnTo>
                    <a:pt x="1250342" y="532892"/>
                  </a:lnTo>
                  <a:lnTo>
                    <a:pt x="1250342" y="422101"/>
                  </a:lnTo>
                  <a:close/>
                </a:path>
                <a:path w="1316355" h="599439">
                  <a:moveTo>
                    <a:pt x="1313142" y="473889"/>
                  </a:moveTo>
                  <a:lnTo>
                    <a:pt x="1288430" y="473889"/>
                  </a:lnTo>
                  <a:lnTo>
                    <a:pt x="1288430" y="597136"/>
                  </a:lnTo>
                  <a:lnTo>
                    <a:pt x="1313142" y="597136"/>
                  </a:lnTo>
                  <a:lnTo>
                    <a:pt x="1313142" y="473889"/>
                  </a:lnTo>
                  <a:close/>
                </a:path>
                <a:path w="1316355" h="599439">
                  <a:moveTo>
                    <a:pt x="1313142" y="422101"/>
                  </a:moveTo>
                  <a:lnTo>
                    <a:pt x="1282900" y="422101"/>
                  </a:lnTo>
                  <a:lnTo>
                    <a:pt x="1260394" y="494376"/>
                  </a:lnTo>
                  <a:lnTo>
                    <a:pt x="1250342" y="532892"/>
                  </a:lnTo>
                  <a:lnTo>
                    <a:pt x="1272583" y="532892"/>
                  </a:lnTo>
                  <a:lnTo>
                    <a:pt x="1277179" y="516883"/>
                  </a:lnTo>
                  <a:lnTo>
                    <a:pt x="1288430" y="473889"/>
                  </a:lnTo>
                  <a:lnTo>
                    <a:pt x="1313142" y="473889"/>
                  </a:lnTo>
                  <a:lnTo>
                    <a:pt x="1313142" y="422101"/>
                  </a:lnTo>
                  <a:close/>
                </a:path>
                <a:path w="1316355" h="599439">
                  <a:moveTo>
                    <a:pt x="823528" y="210090"/>
                  </a:moveTo>
                  <a:lnTo>
                    <a:pt x="805625" y="213029"/>
                  </a:lnTo>
                  <a:lnTo>
                    <a:pt x="792541" y="221594"/>
                  </a:lnTo>
                  <a:lnTo>
                    <a:pt x="784515" y="235407"/>
                  </a:lnTo>
                  <a:lnTo>
                    <a:pt x="781787" y="254088"/>
                  </a:lnTo>
                  <a:lnTo>
                    <a:pt x="781787" y="345116"/>
                  </a:lnTo>
                  <a:lnTo>
                    <a:pt x="784515" y="363797"/>
                  </a:lnTo>
                  <a:lnTo>
                    <a:pt x="792541" y="377610"/>
                  </a:lnTo>
                  <a:lnTo>
                    <a:pt x="805625" y="386175"/>
                  </a:lnTo>
                  <a:lnTo>
                    <a:pt x="823528" y="389114"/>
                  </a:lnTo>
                  <a:lnTo>
                    <a:pt x="841478" y="386175"/>
                  </a:lnTo>
                  <a:lnTo>
                    <a:pt x="854574" y="377610"/>
                  </a:lnTo>
                  <a:lnTo>
                    <a:pt x="862412" y="364110"/>
                  </a:lnTo>
                  <a:lnTo>
                    <a:pt x="814825" y="364110"/>
                  </a:lnTo>
                  <a:lnTo>
                    <a:pt x="809295" y="359349"/>
                  </a:lnTo>
                  <a:lnTo>
                    <a:pt x="809295" y="239807"/>
                  </a:lnTo>
                  <a:lnTo>
                    <a:pt x="814825" y="235094"/>
                  </a:lnTo>
                  <a:lnTo>
                    <a:pt x="862412" y="235094"/>
                  </a:lnTo>
                  <a:lnTo>
                    <a:pt x="854574" y="221594"/>
                  </a:lnTo>
                  <a:lnTo>
                    <a:pt x="841478" y="213029"/>
                  </a:lnTo>
                  <a:lnTo>
                    <a:pt x="823528" y="210090"/>
                  </a:lnTo>
                  <a:close/>
                </a:path>
                <a:path w="1316355" h="599439">
                  <a:moveTo>
                    <a:pt x="862412" y="235094"/>
                  </a:moveTo>
                  <a:lnTo>
                    <a:pt x="832278" y="235094"/>
                  </a:lnTo>
                  <a:lnTo>
                    <a:pt x="837808" y="239807"/>
                  </a:lnTo>
                  <a:lnTo>
                    <a:pt x="837808" y="359349"/>
                  </a:lnTo>
                  <a:lnTo>
                    <a:pt x="832278" y="364110"/>
                  </a:lnTo>
                  <a:lnTo>
                    <a:pt x="862412" y="364110"/>
                  </a:lnTo>
                  <a:lnTo>
                    <a:pt x="862594" y="363797"/>
                  </a:lnTo>
                  <a:lnTo>
                    <a:pt x="865317" y="345116"/>
                  </a:lnTo>
                  <a:lnTo>
                    <a:pt x="865317" y="254088"/>
                  </a:lnTo>
                  <a:lnTo>
                    <a:pt x="862594" y="235407"/>
                  </a:lnTo>
                  <a:lnTo>
                    <a:pt x="862412" y="235094"/>
                  </a:lnTo>
                  <a:close/>
                </a:path>
                <a:path w="1316355" h="599439">
                  <a:moveTo>
                    <a:pt x="1313142" y="212107"/>
                  </a:moveTo>
                  <a:lnTo>
                    <a:pt x="1285686" y="212107"/>
                  </a:lnTo>
                  <a:lnTo>
                    <a:pt x="1285686" y="387142"/>
                  </a:lnTo>
                  <a:lnTo>
                    <a:pt x="1313142" y="387142"/>
                  </a:lnTo>
                  <a:lnTo>
                    <a:pt x="1313142" y="212107"/>
                  </a:lnTo>
                  <a:close/>
                </a:path>
                <a:path w="1316355" h="599439">
                  <a:moveTo>
                    <a:pt x="661476" y="212062"/>
                  </a:moveTo>
                  <a:lnTo>
                    <a:pt x="574681" y="212062"/>
                  </a:lnTo>
                  <a:lnTo>
                    <a:pt x="574681" y="387142"/>
                  </a:lnTo>
                  <a:lnTo>
                    <a:pt x="602234" y="387142"/>
                  </a:lnTo>
                  <a:lnTo>
                    <a:pt x="602234" y="237066"/>
                  </a:lnTo>
                  <a:lnTo>
                    <a:pt x="661476" y="237066"/>
                  </a:lnTo>
                  <a:lnTo>
                    <a:pt x="661476" y="212062"/>
                  </a:lnTo>
                  <a:close/>
                </a:path>
                <a:path w="1316355" h="599439">
                  <a:moveTo>
                    <a:pt x="661476" y="237066"/>
                  </a:moveTo>
                  <a:lnTo>
                    <a:pt x="633540" y="237066"/>
                  </a:lnTo>
                  <a:lnTo>
                    <a:pt x="633540" y="387142"/>
                  </a:lnTo>
                  <a:lnTo>
                    <a:pt x="661476" y="387142"/>
                  </a:lnTo>
                  <a:lnTo>
                    <a:pt x="661476" y="237066"/>
                  </a:lnTo>
                  <a:close/>
                </a:path>
                <a:path w="1316355" h="599439">
                  <a:moveTo>
                    <a:pt x="723992" y="212062"/>
                  </a:moveTo>
                  <a:lnTo>
                    <a:pt x="683403" y="212062"/>
                  </a:lnTo>
                  <a:lnTo>
                    <a:pt x="683403" y="387142"/>
                  </a:lnTo>
                  <a:lnTo>
                    <a:pt x="711004" y="387142"/>
                  </a:lnTo>
                  <a:lnTo>
                    <a:pt x="711004" y="321361"/>
                  </a:lnTo>
                  <a:lnTo>
                    <a:pt x="723992" y="321361"/>
                  </a:lnTo>
                  <a:lnTo>
                    <a:pt x="742002" y="318541"/>
                  </a:lnTo>
                  <a:lnTo>
                    <a:pt x="754811" y="310235"/>
                  </a:lnTo>
                  <a:lnTo>
                    <a:pt x="762464" y="296672"/>
                  </a:lnTo>
                  <a:lnTo>
                    <a:pt x="762507" y="296357"/>
                  </a:lnTo>
                  <a:lnTo>
                    <a:pt x="711004" y="296357"/>
                  </a:lnTo>
                  <a:lnTo>
                    <a:pt x="711004" y="237066"/>
                  </a:lnTo>
                  <a:lnTo>
                    <a:pt x="762508" y="237066"/>
                  </a:lnTo>
                  <a:lnTo>
                    <a:pt x="762464" y="236750"/>
                  </a:lnTo>
                  <a:lnTo>
                    <a:pt x="754811" y="223187"/>
                  </a:lnTo>
                  <a:lnTo>
                    <a:pt x="742002" y="214882"/>
                  </a:lnTo>
                  <a:lnTo>
                    <a:pt x="723992" y="212062"/>
                  </a:lnTo>
                  <a:close/>
                </a:path>
                <a:path w="1316355" h="599439">
                  <a:moveTo>
                    <a:pt x="762508" y="237066"/>
                  </a:moveTo>
                  <a:lnTo>
                    <a:pt x="732739" y="237066"/>
                  </a:lnTo>
                  <a:lnTo>
                    <a:pt x="737501" y="241056"/>
                  </a:lnTo>
                  <a:lnTo>
                    <a:pt x="737501" y="292364"/>
                  </a:lnTo>
                  <a:lnTo>
                    <a:pt x="732739" y="296357"/>
                  </a:lnTo>
                  <a:lnTo>
                    <a:pt x="762507" y="296357"/>
                  </a:lnTo>
                  <a:lnTo>
                    <a:pt x="765005" y="278083"/>
                  </a:lnTo>
                  <a:lnTo>
                    <a:pt x="765005" y="255340"/>
                  </a:lnTo>
                  <a:lnTo>
                    <a:pt x="762508" y="237066"/>
                  </a:lnTo>
                  <a:close/>
                </a:path>
                <a:path w="1316355" h="599439">
                  <a:moveTo>
                    <a:pt x="1215864" y="212062"/>
                  </a:moveTo>
                  <a:lnTo>
                    <a:pt x="1188407" y="212062"/>
                  </a:lnTo>
                  <a:lnTo>
                    <a:pt x="1188407" y="387142"/>
                  </a:lnTo>
                  <a:lnTo>
                    <a:pt x="1228896" y="387142"/>
                  </a:lnTo>
                  <a:lnTo>
                    <a:pt x="1246910" y="384316"/>
                  </a:lnTo>
                  <a:lnTo>
                    <a:pt x="1259722" y="375999"/>
                  </a:lnTo>
                  <a:lnTo>
                    <a:pt x="1267375" y="362436"/>
                  </a:lnTo>
                  <a:lnTo>
                    <a:pt x="1267416" y="362138"/>
                  </a:lnTo>
                  <a:lnTo>
                    <a:pt x="1215864" y="362138"/>
                  </a:lnTo>
                  <a:lnTo>
                    <a:pt x="1215864" y="302847"/>
                  </a:lnTo>
                  <a:lnTo>
                    <a:pt x="1267422" y="302847"/>
                  </a:lnTo>
                  <a:lnTo>
                    <a:pt x="1267375" y="302505"/>
                  </a:lnTo>
                  <a:lnTo>
                    <a:pt x="1259722" y="288940"/>
                  </a:lnTo>
                  <a:lnTo>
                    <a:pt x="1246910" y="280622"/>
                  </a:lnTo>
                  <a:lnTo>
                    <a:pt x="1228896" y="277795"/>
                  </a:lnTo>
                  <a:lnTo>
                    <a:pt x="1215864" y="277795"/>
                  </a:lnTo>
                  <a:lnTo>
                    <a:pt x="1215864" y="212062"/>
                  </a:lnTo>
                  <a:close/>
                </a:path>
                <a:path w="1316355" h="599439">
                  <a:moveTo>
                    <a:pt x="1267422" y="302847"/>
                  </a:moveTo>
                  <a:lnTo>
                    <a:pt x="1237602" y="302847"/>
                  </a:lnTo>
                  <a:lnTo>
                    <a:pt x="1242360" y="306837"/>
                  </a:lnTo>
                  <a:lnTo>
                    <a:pt x="1242360" y="358101"/>
                  </a:lnTo>
                  <a:lnTo>
                    <a:pt x="1237602" y="362138"/>
                  </a:lnTo>
                  <a:lnTo>
                    <a:pt x="1267416" y="362138"/>
                  </a:lnTo>
                  <a:lnTo>
                    <a:pt x="1269916" y="343868"/>
                  </a:lnTo>
                  <a:lnTo>
                    <a:pt x="1269916" y="321073"/>
                  </a:lnTo>
                  <a:lnTo>
                    <a:pt x="1267422" y="302847"/>
                  </a:lnTo>
                  <a:close/>
                </a:path>
                <a:path w="1316355" h="599439">
                  <a:moveTo>
                    <a:pt x="1142148" y="237066"/>
                  </a:moveTo>
                  <a:lnTo>
                    <a:pt x="1114596" y="237066"/>
                  </a:lnTo>
                  <a:lnTo>
                    <a:pt x="1114596" y="387142"/>
                  </a:lnTo>
                  <a:lnTo>
                    <a:pt x="1142148" y="387142"/>
                  </a:lnTo>
                  <a:lnTo>
                    <a:pt x="1142148" y="237066"/>
                  </a:lnTo>
                  <a:close/>
                </a:path>
                <a:path w="1316355" h="599439">
                  <a:moveTo>
                    <a:pt x="1170854" y="212062"/>
                  </a:moveTo>
                  <a:lnTo>
                    <a:pt x="1085839" y="212062"/>
                  </a:lnTo>
                  <a:lnTo>
                    <a:pt x="1085839" y="237066"/>
                  </a:lnTo>
                  <a:lnTo>
                    <a:pt x="1170854" y="237066"/>
                  </a:lnTo>
                  <a:lnTo>
                    <a:pt x="1170854" y="212062"/>
                  </a:lnTo>
                  <a:close/>
                </a:path>
                <a:path w="1316355" h="599439">
                  <a:moveTo>
                    <a:pt x="1008178" y="212062"/>
                  </a:moveTo>
                  <a:lnTo>
                    <a:pt x="980725" y="212062"/>
                  </a:lnTo>
                  <a:lnTo>
                    <a:pt x="980725" y="387142"/>
                  </a:lnTo>
                  <a:lnTo>
                    <a:pt x="1008178" y="387142"/>
                  </a:lnTo>
                  <a:lnTo>
                    <a:pt x="1008178" y="333333"/>
                  </a:lnTo>
                  <a:lnTo>
                    <a:pt x="1016741" y="317368"/>
                  </a:lnTo>
                  <a:lnTo>
                    <a:pt x="1044228" y="317368"/>
                  </a:lnTo>
                  <a:lnTo>
                    <a:pt x="1033474" y="290055"/>
                  </a:lnTo>
                  <a:lnTo>
                    <a:pt x="1034321" y="288327"/>
                  </a:lnTo>
                  <a:lnTo>
                    <a:pt x="1008178" y="288327"/>
                  </a:lnTo>
                  <a:lnTo>
                    <a:pt x="1008178" y="212062"/>
                  </a:lnTo>
                  <a:close/>
                </a:path>
                <a:path w="1316355" h="599439">
                  <a:moveTo>
                    <a:pt x="1044228" y="317368"/>
                  </a:moveTo>
                  <a:lnTo>
                    <a:pt x="1016741" y="317368"/>
                  </a:lnTo>
                  <a:lnTo>
                    <a:pt x="1043477" y="387142"/>
                  </a:lnTo>
                  <a:lnTo>
                    <a:pt x="1071702" y="387142"/>
                  </a:lnTo>
                  <a:lnTo>
                    <a:pt x="1044228" y="317368"/>
                  </a:lnTo>
                  <a:close/>
                </a:path>
                <a:path w="1316355" h="599439">
                  <a:moveTo>
                    <a:pt x="1071702" y="212062"/>
                  </a:moveTo>
                  <a:lnTo>
                    <a:pt x="1044245" y="212062"/>
                  </a:lnTo>
                  <a:lnTo>
                    <a:pt x="1008178" y="288327"/>
                  </a:lnTo>
                  <a:lnTo>
                    <a:pt x="1034321" y="288327"/>
                  </a:lnTo>
                  <a:lnTo>
                    <a:pt x="1071702" y="212062"/>
                  </a:lnTo>
                  <a:close/>
                </a:path>
                <a:path w="1316355" h="599439">
                  <a:moveTo>
                    <a:pt x="960959" y="212062"/>
                  </a:moveTo>
                  <a:lnTo>
                    <a:pt x="885947" y="212062"/>
                  </a:lnTo>
                  <a:lnTo>
                    <a:pt x="885947" y="387142"/>
                  </a:lnTo>
                  <a:lnTo>
                    <a:pt x="960959" y="387142"/>
                  </a:lnTo>
                  <a:lnTo>
                    <a:pt x="960959" y="362138"/>
                  </a:lnTo>
                  <a:lnTo>
                    <a:pt x="913448" y="362138"/>
                  </a:lnTo>
                  <a:lnTo>
                    <a:pt x="913448" y="310830"/>
                  </a:lnTo>
                  <a:lnTo>
                    <a:pt x="951200" y="310830"/>
                  </a:lnTo>
                  <a:lnTo>
                    <a:pt x="951200" y="285826"/>
                  </a:lnTo>
                  <a:lnTo>
                    <a:pt x="913448" y="285826"/>
                  </a:lnTo>
                  <a:lnTo>
                    <a:pt x="913448" y="237066"/>
                  </a:lnTo>
                  <a:lnTo>
                    <a:pt x="960959" y="237066"/>
                  </a:lnTo>
                  <a:lnTo>
                    <a:pt x="960959" y="212062"/>
                  </a:lnTo>
                  <a:close/>
                </a:path>
                <a:path w="1316355" h="599439">
                  <a:moveTo>
                    <a:pt x="575017" y="2020"/>
                  </a:moveTo>
                  <a:lnTo>
                    <a:pt x="547509" y="2020"/>
                  </a:lnTo>
                  <a:lnTo>
                    <a:pt x="547509" y="177052"/>
                  </a:lnTo>
                  <a:lnTo>
                    <a:pt x="575017" y="177052"/>
                  </a:lnTo>
                  <a:lnTo>
                    <a:pt x="575017" y="102040"/>
                  </a:lnTo>
                  <a:lnTo>
                    <a:pt x="634308" y="102040"/>
                  </a:lnTo>
                  <a:lnTo>
                    <a:pt x="634308" y="77036"/>
                  </a:lnTo>
                  <a:lnTo>
                    <a:pt x="575017" y="77036"/>
                  </a:lnTo>
                  <a:lnTo>
                    <a:pt x="575017" y="2020"/>
                  </a:lnTo>
                  <a:close/>
                </a:path>
                <a:path w="1316355" h="599439">
                  <a:moveTo>
                    <a:pt x="634308" y="102040"/>
                  </a:moveTo>
                  <a:lnTo>
                    <a:pt x="606271" y="102040"/>
                  </a:lnTo>
                  <a:lnTo>
                    <a:pt x="606271" y="177052"/>
                  </a:lnTo>
                  <a:lnTo>
                    <a:pt x="634308" y="177052"/>
                  </a:lnTo>
                  <a:lnTo>
                    <a:pt x="634308" y="102040"/>
                  </a:lnTo>
                  <a:close/>
                </a:path>
                <a:path w="1316355" h="599439">
                  <a:moveTo>
                    <a:pt x="634308" y="2020"/>
                  </a:moveTo>
                  <a:lnTo>
                    <a:pt x="606271" y="2020"/>
                  </a:lnTo>
                  <a:lnTo>
                    <a:pt x="606271" y="77036"/>
                  </a:lnTo>
                  <a:lnTo>
                    <a:pt x="634308" y="77036"/>
                  </a:lnTo>
                  <a:lnTo>
                    <a:pt x="634308" y="2020"/>
                  </a:lnTo>
                  <a:close/>
                </a:path>
                <a:path w="1316355" h="599439">
                  <a:moveTo>
                    <a:pt x="485145" y="0"/>
                  </a:moveTo>
                  <a:lnTo>
                    <a:pt x="467220" y="2939"/>
                  </a:lnTo>
                  <a:lnTo>
                    <a:pt x="454139" y="11504"/>
                  </a:lnTo>
                  <a:lnTo>
                    <a:pt x="446125" y="25317"/>
                  </a:lnTo>
                  <a:lnTo>
                    <a:pt x="443404" y="43997"/>
                  </a:lnTo>
                  <a:lnTo>
                    <a:pt x="443404" y="135026"/>
                  </a:lnTo>
                  <a:lnTo>
                    <a:pt x="446125" y="153714"/>
                  </a:lnTo>
                  <a:lnTo>
                    <a:pt x="454139" y="167544"/>
                  </a:lnTo>
                  <a:lnTo>
                    <a:pt x="467220" y="176125"/>
                  </a:lnTo>
                  <a:lnTo>
                    <a:pt x="485145" y="179072"/>
                  </a:lnTo>
                  <a:lnTo>
                    <a:pt x="503067" y="176125"/>
                  </a:lnTo>
                  <a:lnTo>
                    <a:pt x="516148" y="167544"/>
                  </a:lnTo>
                  <a:lnTo>
                    <a:pt x="523956" y="154068"/>
                  </a:lnTo>
                  <a:lnTo>
                    <a:pt x="476394" y="154068"/>
                  </a:lnTo>
                  <a:lnTo>
                    <a:pt x="470912" y="149307"/>
                  </a:lnTo>
                  <a:lnTo>
                    <a:pt x="470912" y="29765"/>
                  </a:lnTo>
                  <a:lnTo>
                    <a:pt x="476394" y="25003"/>
                  </a:lnTo>
                  <a:lnTo>
                    <a:pt x="523979" y="25003"/>
                  </a:lnTo>
                  <a:lnTo>
                    <a:pt x="516148" y="11504"/>
                  </a:lnTo>
                  <a:lnTo>
                    <a:pt x="503067" y="2939"/>
                  </a:lnTo>
                  <a:lnTo>
                    <a:pt x="485145" y="0"/>
                  </a:lnTo>
                  <a:close/>
                </a:path>
                <a:path w="1316355" h="599439">
                  <a:moveTo>
                    <a:pt x="523979" y="25003"/>
                  </a:moveTo>
                  <a:lnTo>
                    <a:pt x="493895" y="25003"/>
                  </a:lnTo>
                  <a:lnTo>
                    <a:pt x="499377" y="29765"/>
                  </a:lnTo>
                  <a:lnTo>
                    <a:pt x="499377" y="149307"/>
                  </a:lnTo>
                  <a:lnTo>
                    <a:pt x="493895" y="154068"/>
                  </a:lnTo>
                  <a:lnTo>
                    <a:pt x="523956" y="154068"/>
                  </a:lnTo>
                  <a:lnTo>
                    <a:pt x="524161" y="153714"/>
                  </a:lnTo>
                  <a:lnTo>
                    <a:pt x="526882" y="135026"/>
                  </a:lnTo>
                  <a:lnTo>
                    <a:pt x="526882" y="43997"/>
                  </a:lnTo>
                  <a:lnTo>
                    <a:pt x="524161" y="25317"/>
                  </a:lnTo>
                  <a:lnTo>
                    <a:pt x="523979" y="25003"/>
                  </a:lnTo>
                  <a:close/>
                </a:path>
                <a:path w="1316355" h="599439">
                  <a:moveTo>
                    <a:pt x="1316171" y="2020"/>
                  </a:moveTo>
                  <a:lnTo>
                    <a:pt x="1241111" y="2020"/>
                  </a:lnTo>
                  <a:lnTo>
                    <a:pt x="1241111" y="177052"/>
                  </a:lnTo>
                  <a:lnTo>
                    <a:pt x="1316171" y="177052"/>
                  </a:lnTo>
                  <a:lnTo>
                    <a:pt x="1316171" y="152000"/>
                  </a:lnTo>
                  <a:lnTo>
                    <a:pt x="1268616" y="152000"/>
                  </a:lnTo>
                  <a:lnTo>
                    <a:pt x="1268616" y="100739"/>
                  </a:lnTo>
                  <a:lnTo>
                    <a:pt x="1306416" y="100739"/>
                  </a:lnTo>
                  <a:lnTo>
                    <a:pt x="1306416" y="75783"/>
                  </a:lnTo>
                  <a:lnTo>
                    <a:pt x="1268616" y="75783"/>
                  </a:lnTo>
                  <a:lnTo>
                    <a:pt x="1268616" y="27024"/>
                  </a:lnTo>
                  <a:lnTo>
                    <a:pt x="1316171" y="27024"/>
                  </a:lnTo>
                  <a:lnTo>
                    <a:pt x="1316171" y="2020"/>
                  </a:lnTo>
                  <a:close/>
                </a:path>
                <a:path w="1316355" h="599439">
                  <a:moveTo>
                    <a:pt x="720431" y="2020"/>
                  </a:moveTo>
                  <a:lnTo>
                    <a:pt x="680086" y="2020"/>
                  </a:lnTo>
                  <a:lnTo>
                    <a:pt x="652098" y="177052"/>
                  </a:lnTo>
                  <a:lnTo>
                    <a:pt x="677393" y="177052"/>
                  </a:lnTo>
                  <a:lnTo>
                    <a:pt x="682107" y="145317"/>
                  </a:lnTo>
                  <a:lnTo>
                    <a:pt x="743342" y="145317"/>
                  </a:lnTo>
                  <a:lnTo>
                    <a:pt x="739544" y="121562"/>
                  </a:lnTo>
                  <a:lnTo>
                    <a:pt x="685616" y="121562"/>
                  </a:lnTo>
                  <a:lnTo>
                    <a:pt x="698888" y="32986"/>
                  </a:lnTo>
                  <a:lnTo>
                    <a:pt x="725382" y="32986"/>
                  </a:lnTo>
                  <a:lnTo>
                    <a:pt x="720431" y="2020"/>
                  </a:lnTo>
                  <a:close/>
                </a:path>
                <a:path w="1316355" h="599439">
                  <a:moveTo>
                    <a:pt x="743342" y="145317"/>
                  </a:moveTo>
                  <a:lnTo>
                    <a:pt x="715865" y="145317"/>
                  </a:lnTo>
                  <a:lnTo>
                    <a:pt x="720671" y="177052"/>
                  </a:lnTo>
                  <a:lnTo>
                    <a:pt x="748416" y="177052"/>
                  </a:lnTo>
                  <a:lnTo>
                    <a:pt x="743342" y="145317"/>
                  </a:lnTo>
                  <a:close/>
                </a:path>
                <a:path w="1316355" h="599439">
                  <a:moveTo>
                    <a:pt x="725382" y="32986"/>
                  </a:moveTo>
                  <a:lnTo>
                    <a:pt x="698888" y="32986"/>
                  </a:lnTo>
                  <a:lnTo>
                    <a:pt x="712160" y="121562"/>
                  </a:lnTo>
                  <a:lnTo>
                    <a:pt x="739544" y="121562"/>
                  </a:lnTo>
                  <a:lnTo>
                    <a:pt x="725382" y="32986"/>
                  </a:lnTo>
                  <a:close/>
                </a:path>
                <a:path w="1316355" h="599439">
                  <a:moveTo>
                    <a:pt x="245481" y="2020"/>
                  </a:moveTo>
                  <a:lnTo>
                    <a:pt x="217976" y="2020"/>
                  </a:lnTo>
                  <a:lnTo>
                    <a:pt x="217976" y="177052"/>
                  </a:lnTo>
                  <a:lnTo>
                    <a:pt x="290011" y="177052"/>
                  </a:lnTo>
                  <a:lnTo>
                    <a:pt x="290011" y="200567"/>
                  </a:lnTo>
                  <a:lnTo>
                    <a:pt x="316744" y="200567"/>
                  </a:lnTo>
                  <a:lnTo>
                    <a:pt x="316744" y="152580"/>
                  </a:lnTo>
                  <a:lnTo>
                    <a:pt x="304772" y="152580"/>
                  </a:lnTo>
                  <a:lnTo>
                    <a:pt x="304772" y="152000"/>
                  </a:lnTo>
                  <a:lnTo>
                    <a:pt x="245481" y="152000"/>
                  </a:lnTo>
                  <a:lnTo>
                    <a:pt x="245481" y="2020"/>
                  </a:lnTo>
                  <a:close/>
                </a:path>
                <a:path w="1316355" h="599439">
                  <a:moveTo>
                    <a:pt x="304772" y="2020"/>
                  </a:moveTo>
                  <a:lnTo>
                    <a:pt x="276739" y="2020"/>
                  </a:lnTo>
                  <a:lnTo>
                    <a:pt x="276739" y="152000"/>
                  </a:lnTo>
                  <a:lnTo>
                    <a:pt x="304772" y="152000"/>
                  </a:lnTo>
                  <a:lnTo>
                    <a:pt x="304772" y="2020"/>
                  </a:lnTo>
                  <a:close/>
                </a:path>
                <a:path w="1316355" h="599439">
                  <a:moveTo>
                    <a:pt x="1012988" y="2020"/>
                  </a:moveTo>
                  <a:lnTo>
                    <a:pt x="985483" y="2020"/>
                  </a:lnTo>
                  <a:lnTo>
                    <a:pt x="985483" y="177052"/>
                  </a:lnTo>
                  <a:lnTo>
                    <a:pt x="1012988" y="177052"/>
                  </a:lnTo>
                  <a:lnTo>
                    <a:pt x="1012988" y="102040"/>
                  </a:lnTo>
                  <a:lnTo>
                    <a:pt x="1072282" y="102040"/>
                  </a:lnTo>
                  <a:lnTo>
                    <a:pt x="1072282" y="77036"/>
                  </a:lnTo>
                  <a:lnTo>
                    <a:pt x="1012988" y="77036"/>
                  </a:lnTo>
                  <a:lnTo>
                    <a:pt x="1012988" y="2020"/>
                  </a:lnTo>
                  <a:close/>
                </a:path>
                <a:path w="1316355" h="599439">
                  <a:moveTo>
                    <a:pt x="1072282" y="102040"/>
                  </a:moveTo>
                  <a:lnTo>
                    <a:pt x="1044293" y="102040"/>
                  </a:lnTo>
                  <a:lnTo>
                    <a:pt x="1044293" y="177052"/>
                  </a:lnTo>
                  <a:lnTo>
                    <a:pt x="1072282" y="177052"/>
                  </a:lnTo>
                  <a:lnTo>
                    <a:pt x="1072282" y="102040"/>
                  </a:lnTo>
                  <a:close/>
                </a:path>
                <a:path w="1316355" h="599439">
                  <a:moveTo>
                    <a:pt x="1072282" y="2020"/>
                  </a:moveTo>
                  <a:lnTo>
                    <a:pt x="1044293" y="2020"/>
                  </a:lnTo>
                  <a:lnTo>
                    <a:pt x="1044293" y="77036"/>
                  </a:lnTo>
                  <a:lnTo>
                    <a:pt x="1072282" y="77036"/>
                  </a:lnTo>
                  <a:lnTo>
                    <a:pt x="1072282" y="2020"/>
                  </a:lnTo>
                  <a:close/>
                </a:path>
                <a:path w="1316355" h="599439">
                  <a:moveTo>
                    <a:pt x="911963" y="2020"/>
                  </a:moveTo>
                  <a:lnTo>
                    <a:pt x="884451" y="2020"/>
                  </a:lnTo>
                  <a:lnTo>
                    <a:pt x="884451" y="177052"/>
                  </a:lnTo>
                  <a:lnTo>
                    <a:pt x="924940" y="177052"/>
                  </a:lnTo>
                  <a:lnTo>
                    <a:pt x="942973" y="174225"/>
                  </a:lnTo>
                  <a:lnTo>
                    <a:pt x="955782" y="165909"/>
                  </a:lnTo>
                  <a:lnTo>
                    <a:pt x="963426" y="152344"/>
                  </a:lnTo>
                  <a:lnTo>
                    <a:pt x="963473" y="152000"/>
                  </a:lnTo>
                  <a:lnTo>
                    <a:pt x="911963" y="152000"/>
                  </a:lnTo>
                  <a:lnTo>
                    <a:pt x="911963" y="92805"/>
                  </a:lnTo>
                  <a:lnTo>
                    <a:pt x="963472" y="92805"/>
                  </a:lnTo>
                  <a:lnTo>
                    <a:pt x="963426" y="92462"/>
                  </a:lnTo>
                  <a:lnTo>
                    <a:pt x="955782" y="78897"/>
                  </a:lnTo>
                  <a:lnTo>
                    <a:pt x="942973" y="70580"/>
                  </a:lnTo>
                  <a:lnTo>
                    <a:pt x="924940" y="67753"/>
                  </a:lnTo>
                  <a:lnTo>
                    <a:pt x="911963" y="67753"/>
                  </a:lnTo>
                  <a:lnTo>
                    <a:pt x="911963" y="2020"/>
                  </a:lnTo>
                  <a:close/>
                </a:path>
                <a:path w="1316355" h="599439">
                  <a:moveTo>
                    <a:pt x="963472" y="92805"/>
                  </a:moveTo>
                  <a:lnTo>
                    <a:pt x="933691" y="92805"/>
                  </a:lnTo>
                  <a:lnTo>
                    <a:pt x="938452" y="96798"/>
                  </a:lnTo>
                  <a:lnTo>
                    <a:pt x="938452" y="148058"/>
                  </a:lnTo>
                  <a:lnTo>
                    <a:pt x="933691" y="152000"/>
                  </a:lnTo>
                  <a:lnTo>
                    <a:pt x="963473" y="152000"/>
                  </a:lnTo>
                  <a:lnTo>
                    <a:pt x="965961" y="133774"/>
                  </a:lnTo>
                  <a:lnTo>
                    <a:pt x="965961" y="111031"/>
                  </a:lnTo>
                  <a:lnTo>
                    <a:pt x="963472" y="92805"/>
                  </a:lnTo>
                  <a:close/>
                </a:path>
                <a:path w="1316355" h="599439">
                  <a:moveTo>
                    <a:pt x="1121758" y="2020"/>
                  </a:moveTo>
                  <a:lnTo>
                    <a:pt x="1094253" y="2020"/>
                  </a:lnTo>
                  <a:lnTo>
                    <a:pt x="1094253" y="177052"/>
                  </a:lnTo>
                  <a:lnTo>
                    <a:pt x="1134746" y="177052"/>
                  </a:lnTo>
                  <a:lnTo>
                    <a:pt x="1152757" y="174225"/>
                  </a:lnTo>
                  <a:lnTo>
                    <a:pt x="1165567" y="165909"/>
                  </a:lnTo>
                  <a:lnTo>
                    <a:pt x="1173221" y="152344"/>
                  </a:lnTo>
                  <a:lnTo>
                    <a:pt x="1173268" y="152000"/>
                  </a:lnTo>
                  <a:lnTo>
                    <a:pt x="1121758" y="152000"/>
                  </a:lnTo>
                  <a:lnTo>
                    <a:pt x="1121758" y="92805"/>
                  </a:lnTo>
                  <a:lnTo>
                    <a:pt x="1173268" y="92805"/>
                  </a:lnTo>
                  <a:lnTo>
                    <a:pt x="1173221" y="92462"/>
                  </a:lnTo>
                  <a:lnTo>
                    <a:pt x="1165567" y="78897"/>
                  </a:lnTo>
                  <a:lnTo>
                    <a:pt x="1152757" y="70580"/>
                  </a:lnTo>
                  <a:lnTo>
                    <a:pt x="1134746" y="67753"/>
                  </a:lnTo>
                  <a:lnTo>
                    <a:pt x="1121758" y="67753"/>
                  </a:lnTo>
                  <a:lnTo>
                    <a:pt x="1121758" y="2020"/>
                  </a:lnTo>
                  <a:close/>
                </a:path>
                <a:path w="1316355" h="599439">
                  <a:moveTo>
                    <a:pt x="1173268" y="92805"/>
                  </a:moveTo>
                  <a:lnTo>
                    <a:pt x="1143497" y="92805"/>
                  </a:lnTo>
                  <a:lnTo>
                    <a:pt x="1148258" y="96798"/>
                  </a:lnTo>
                  <a:lnTo>
                    <a:pt x="1148258" y="148058"/>
                  </a:lnTo>
                  <a:lnTo>
                    <a:pt x="1143497" y="152000"/>
                  </a:lnTo>
                  <a:lnTo>
                    <a:pt x="1173268" y="152000"/>
                  </a:lnTo>
                  <a:lnTo>
                    <a:pt x="1175763" y="133774"/>
                  </a:lnTo>
                  <a:lnTo>
                    <a:pt x="1175763" y="111031"/>
                  </a:lnTo>
                  <a:lnTo>
                    <a:pt x="1173268" y="92805"/>
                  </a:lnTo>
                  <a:close/>
                </a:path>
                <a:path w="1316355" h="599439">
                  <a:moveTo>
                    <a:pt x="862044" y="2020"/>
                  </a:moveTo>
                  <a:lnTo>
                    <a:pt x="784239" y="2020"/>
                  </a:lnTo>
                  <a:lnTo>
                    <a:pt x="779722" y="134258"/>
                  </a:lnTo>
                  <a:lnTo>
                    <a:pt x="779290" y="150559"/>
                  </a:lnTo>
                  <a:lnTo>
                    <a:pt x="775248" y="152288"/>
                  </a:lnTo>
                  <a:lnTo>
                    <a:pt x="762745" y="152288"/>
                  </a:lnTo>
                  <a:lnTo>
                    <a:pt x="762745" y="177292"/>
                  </a:lnTo>
                  <a:lnTo>
                    <a:pt x="767026" y="177292"/>
                  </a:lnTo>
                  <a:lnTo>
                    <a:pt x="784732" y="174845"/>
                  </a:lnTo>
                  <a:lnTo>
                    <a:pt x="796942" y="167056"/>
                  </a:lnTo>
                  <a:lnTo>
                    <a:pt x="804184" y="153254"/>
                  </a:lnTo>
                  <a:lnTo>
                    <a:pt x="806986" y="132765"/>
                  </a:lnTo>
                  <a:lnTo>
                    <a:pt x="810015" y="27024"/>
                  </a:lnTo>
                  <a:lnTo>
                    <a:pt x="862044" y="27024"/>
                  </a:lnTo>
                  <a:lnTo>
                    <a:pt x="862044" y="2020"/>
                  </a:lnTo>
                  <a:close/>
                </a:path>
                <a:path w="1316355" h="599439">
                  <a:moveTo>
                    <a:pt x="862044" y="27024"/>
                  </a:moveTo>
                  <a:lnTo>
                    <a:pt x="834011" y="27024"/>
                  </a:lnTo>
                  <a:lnTo>
                    <a:pt x="834011" y="177052"/>
                  </a:lnTo>
                  <a:lnTo>
                    <a:pt x="862044" y="177052"/>
                  </a:lnTo>
                  <a:lnTo>
                    <a:pt x="862044" y="27024"/>
                  </a:lnTo>
                  <a:close/>
                </a:path>
                <a:path w="1316355" h="599439">
                  <a:moveTo>
                    <a:pt x="360261" y="2020"/>
                  </a:moveTo>
                  <a:lnTo>
                    <a:pt x="335738" y="2020"/>
                  </a:lnTo>
                  <a:lnTo>
                    <a:pt x="335738" y="177052"/>
                  </a:lnTo>
                  <a:lnTo>
                    <a:pt x="364014" y="177052"/>
                  </a:lnTo>
                  <a:lnTo>
                    <a:pt x="382423" y="112763"/>
                  </a:lnTo>
                  <a:lnTo>
                    <a:pt x="360261" y="112763"/>
                  </a:lnTo>
                  <a:lnTo>
                    <a:pt x="360261" y="2020"/>
                  </a:lnTo>
                  <a:close/>
                </a:path>
                <a:path w="1316355" h="599439">
                  <a:moveTo>
                    <a:pt x="423013" y="53760"/>
                  </a:moveTo>
                  <a:lnTo>
                    <a:pt x="398249" y="53760"/>
                  </a:lnTo>
                  <a:lnTo>
                    <a:pt x="398249" y="177052"/>
                  </a:lnTo>
                  <a:lnTo>
                    <a:pt x="423013" y="177052"/>
                  </a:lnTo>
                  <a:lnTo>
                    <a:pt x="423013" y="53760"/>
                  </a:lnTo>
                  <a:close/>
                </a:path>
                <a:path w="1316355" h="599439">
                  <a:moveTo>
                    <a:pt x="423013" y="2020"/>
                  </a:moveTo>
                  <a:lnTo>
                    <a:pt x="392771" y="2020"/>
                  </a:lnTo>
                  <a:lnTo>
                    <a:pt x="370265" y="74243"/>
                  </a:lnTo>
                  <a:lnTo>
                    <a:pt x="360261" y="112763"/>
                  </a:lnTo>
                  <a:lnTo>
                    <a:pt x="382423" y="112763"/>
                  </a:lnTo>
                  <a:lnTo>
                    <a:pt x="386994" y="96798"/>
                  </a:lnTo>
                  <a:lnTo>
                    <a:pt x="398249" y="53760"/>
                  </a:lnTo>
                  <a:lnTo>
                    <a:pt x="423013" y="53760"/>
                  </a:lnTo>
                  <a:lnTo>
                    <a:pt x="423013" y="2020"/>
                  </a:lnTo>
                  <a:close/>
                </a:path>
                <a:path w="1316355" h="599439">
                  <a:moveTo>
                    <a:pt x="172578" y="2020"/>
                  </a:moveTo>
                  <a:lnTo>
                    <a:pt x="132282" y="2020"/>
                  </a:lnTo>
                  <a:lnTo>
                    <a:pt x="104249" y="177052"/>
                  </a:lnTo>
                  <a:lnTo>
                    <a:pt x="129544" y="177052"/>
                  </a:lnTo>
                  <a:lnTo>
                    <a:pt x="134306" y="145317"/>
                  </a:lnTo>
                  <a:lnTo>
                    <a:pt x="195495" y="145317"/>
                  </a:lnTo>
                  <a:lnTo>
                    <a:pt x="191696" y="121562"/>
                  </a:lnTo>
                  <a:lnTo>
                    <a:pt x="137815" y="121562"/>
                  </a:lnTo>
                  <a:lnTo>
                    <a:pt x="151035" y="32986"/>
                  </a:lnTo>
                  <a:lnTo>
                    <a:pt x="177531" y="32986"/>
                  </a:lnTo>
                  <a:lnTo>
                    <a:pt x="172578" y="2020"/>
                  </a:lnTo>
                  <a:close/>
                </a:path>
                <a:path w="1316355" h="599439">
                  <a:moveTo>
                    <a:pt x="195495" y="145317"/>
                  </a:moveTo>
                  <a:lnTo>
                    <a:pt x="168061" y="145317"/>
                  </a:lnTo>
                  <a:lnTo>
                    <a:pt x="172822" y="177052"/>
                  </a:lnTo>
                  <a:lnTo>
                    <a:pt x="200571" y="177052"/>
                  </a:lnTo>
                  <a:lnTo>
                    <a:pt x="195495" y="145317"/>
                  </a:lnTo>
                  <a:close/>
                </a:path>
                <a:path w="1316355" h="599439">
                  <a:moveTo>
                    <a:pt x="177531" y="32986"/>
                  </a:moveTo>
                  <a:lnTo>
                    <a:pt x="151035" y="32986"/>
                  </a:lnTo>
                  <a:lnTo>
                    <a:pt x="164308" y="121562"/>
                  </a:lnTo>
                  <a:lnTo>
                    <a:pt x="191696" y="121562"/>
                  </a:lnTo>
                  <a:lnTo>
                    <a:pt x="177531" y="32986"/>
                  </a:lnTo>
                  <a:close/>
                </a:path>
                <a:path w="1316355" h="599439">
                  <a:moveTo>
                    <a:pt x="1219037" y="2020"/>
                  </a:moveTo>
                  <a:lnTo>
                    <a:pt x="1191532" y="2020"/>
                  </a:lnTo>
                  <a:lnTo>
                    <a:pt x="1191532" y="177055"/>
                  </a:lnTo>
                  <a:lnTo>
                    <a:pt x="1219037" y="177055"/>
                  </a:lnTo>
                  <a:lnTo>
                    <a:pt x="1219037" y="2020"/>
                  </a:lnTo>
                  <a:close/>
                </a:path>
                <a:path w="1316355" h="599439">
                  <a:moveTo>
                    <a:pt x="27552" y="2020"/>
                  </a:moveTo>
                  <a:lnTo>
                    <a:pt x="0" y="2020"/>
                  </a:lnTo>
                  <a:lnTo>
                    <a:pt x="0" y="177052"/>
                  </a:lnTo>
                  <a:lnTo>
                    <a:pt x="27552" y="177052"/>
                  </a:lnTo>
                  <a:lnTo>
                    <a:pt x="27552" y="102040"/>
                  </a:lnTo>
                  <a:lnTo>
                    <a:pt x="86847" y="102040"/>
                  </a:lnTo>
                  <a:lnTo>
                    <a:pt x="86847" y="77036"/>
                  </a:lnTo>
                  <a:lnTo>
                    <a:pt x="27552" y="77036"/>
                  </a:lnTo>
                  <a:lnTo>
                    <a:pt x="27552" y="2020"/>
                  </a:lnTo>
                  <a:close/>
                </a:path>
                <a:path w="1316355" h="599439">
                  <a:moveTo>
                    <a:pt x="86847" y="102040"/>
                  </a:moveTo>
                  <a:lnTo>
                    <a:pt x="58810" y="102040"/>
                  </a:lnTo>
                  <a:lnTo>
                    <a:pt x="58810" y="177052"/>
                  </a:lnTo>
                  <a:lnTo>
                    <a:pt x="86847" y="177052"/>
                  </a:lnTo>
                  <a:lnTo>
                    <a:pt x="86847" y="102040"/>
                  </a:lnTo>
                  <a:close/>
                </a:path>
                <a:path w="1316355" h="599439">
                  <a:moveTo>
                    <a:pt x="86847" y="2020"/>
                  </a:moveTo>
                  <a:lnTo>
                    <a:pt x="58810" y="2020"/>
                  </a:lnTo>
                  <a:lnTo>
                    <a:pt x="58810" y="77036"/>
                  </a:lnTo>
                  <a:lnTo>
                    <a:pt x="86847" y="77036"/>
                  </a:lnTo>
                  <a:lnTo>
                    <a:pt x="86847" y="202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6">
              <a:extLst>
                <a:ext uri="{FF2B5EF4-FFF2-40B4-BE49-F238E27FC236}">
                  <a16:creationId xmlns:a16="http://schemas.microsoft.com/office/drawing/2014/main" xmlns="" id="{E0E2CAC7-316D-47BF-91D5-12465DC7FC83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7867776" y="1184553"/>
              <a:ext cx="332504" cy="140023"/>
            </a:xfrm>
            <a:prstGeom prst="rect">
              <a:avLst/>
            </a:prstGeom>
          </p:spPr>
        </p:pic>
        <p:pic>
          <p:nvPicPr>
            <p:cNvPr id="24" name="object 7">
              <a:extLst>
                <a:ext uri="{FF2B5EF4-FFF2-40B4-BE49-F238E27FC236}">
                  <a16:creationId xmlns:a16="http://schemas.microsoft.com/office/drawing/2014/main" xmlns="" id="{B4D54A9E-1697-48CE-9C96-8CDEFFA412EB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8219461" y="1183066"/>
              <a:ext cx="93225" cy="115408"/>
            </a:xfrm>
            <a:prstGeom prst="rect">
              <a:avLst/>
            </a:prstGeom>
          </p:spPr>
        </p:pic>
        <p:sp>
          <p:nvSpPr>
            <p:cNvPr id="25" name="object 8">
              <a:extLst>
                <a:ext uri="{FF2B5EF4-FFF2-40B4-BE49-F238E27FC236}">
                  <a16:creationId xmlns:a16="http://schemas.microsoft.com/office/drawing/2014/main" xmlns="" id="{48C1B37E-9DE7-49B3-B083-CABC4D89AC9A}"/>
                </a:ext>
              </a:extLst>
            </p:cNvPr>
            <p:cNvSpPr/>
            <p:nvPr/>
          </p:nvSpPr>
          <p:spPr>
            <a:xfrm>
              <a:off x="18332209" y="1179921"/>
              <a:ext cx="593725" cy="121920"/>
            </a:xfrm>
            <a:custGeom>
              <a:avLst/>
              <a:gdLst/>
              <a:ahLst/>
              <a:cxnLst/>
              <a:rect l="l" t="t" r="r" b="b"/>
              <a:pathLst>
                <a:path w="593725" h="121919">
                  <a:moveTo>
                    <a:pt x="71310" y="5181"/>
                  </a:moveTo>
                  <a:lnTo>
                    <a:pt x="0" y="5181"/>
                  </a:lnTo>
                  <a:lnTo>
                    <a:pt x="0" y="20421"/>
                  </a:lnTo>
                  <a:lnTo>
                    <a:pt x="0" y="116941"/>
                  </a:lnTo>
                  <a:lnTo>
                    <a:pt x="19431" y="116941"/>
                  </a:lnTo>
                  <a:lnTo>
                    <a:pt x="19431" y="20421"/>
                  </a:lnTo>
                  <a:lnTo>
                    <a:pt x="71310" y="20421"/>
                  </a:lnTo>
                  <a:lnTo>
                    <a:pt x="71310" y="5181"/>
                  </a:lnTo>
                  <a:close/>
                </a:path>
                <a:path w="593725" h="121919">
                  <a:moveTo>
                    <a:pt x="171488" y="40474"/>
                  </a:moveTo>
                  <a:lnTo>
                    <a:pt x="170789" y="32791"/>
                  </a:lnTo>
                  <a:lnTo>
                    <a:pt x="168719" y="25882"/>
                  </a:lnTo>
                  <a:lnTo>
                    <a:pt x="165646" y="20434"/>
                  </a:lnTo>
                  <a:lnTo>
                    <a:pt x="165277" y="19773"/>
                  </a:lnTo>
                  <a:lnTo>
                    <a:pt x="160477" y="14465"/>
                  </a:lnTo>
                  <a:lnTo>
                    <a:pt x="154406" y="10198"/>
                  </a:lnTo>
                  <a:lnTo>
                    <a:pt x="151866" y="9093"/>
                  </a:lnTo>
                  <a:lnTo>
                    <a:pt x="151866" y="34518"/>
                  </a:lnTo>
                  <a:lnTo>
                    <a:pt x="151866" y="46723"/>
                  </a:lnTo>
                  <a:lnTo>
                    <a:pt x="150037" y="51447"/>
                  </a:lnTo>
                  <a:lnTo>
                    <a:pt x="146431" y="54711"/>
                  </a:lnTo>
                  <a:lnTo>
                    <a:pt x="142722" y="57975"/>
                  </a:lnTo>
                  <a:lnTo>
                    <a:pt x="137439" y="59613"/>
                  </a:lnTo>
                  <a:lnTo>
                    <a:pt x="107048" y="59613"/>
                  </a:lnTo>
                  <a:lnTo>
                    <a:pt x="107048" y="20434"/>
                  </a:lnTo>
                  <a:lnTo>
                    <a:pt x="131089" y="20434"/>
                  </a:lnTo>
                  <a:lnTo>
                    <a:pt x="151866" y="34518"/>
                  </a:lnTo>
                  <a:lnTo>
                    <a:pt x="151866" y="9093"/>
                  </a:lnTo>
                  <a:lnTo>
                    <a:pt x="147408" y="7150"/>
                  </a:lnTo>
                  <a:lnTo>
                    <a:pt x="139446" y="5321"/>
                  </a:lnTo>
                  <a:lnTo>
                    <a:pt x="130517" y="4699"/>
                  </a:lnTo>
                  <a:lnTo>
                    <a:pt x="87579" y="4699"/>
                  </a:lnTo>
                  <a:lnTo>
                    <a:pt x="87579" y="117030"/>
                  </a:lnTo>
                  <a:lnTo>
                    <a:pt x="107048" y="117030"/>
                  </a:lnTo>
                  <a:lnTo>
                    <a:pt x="107048" y="75336"/>
                  </a:lnTo>
                  <a:lnTo>
                    <a:pt x="130327" y="75336"/>
                  </a:lnTo>
                  <a:lnTo>
                    <a:pt x="166243" y="59613"/>
                  </a:lnTo>
                  <a:lnTo>
                    <a:pt x="168795" y="55143"/>
                  </a:lnTo>
                  <a:lnTo>
                    <a:pt x="170815" y="48260"/>
                  </a:lnTo>
                  <a:lnTo>
                    <a:pt x="171488" y="40474"/>
                  </a:lnTo>
                  <a:close/>
                </a:path>
                <a:path w="593725" h="121919">
                  <a:moveTo>
                    <a:pt x="273278" y="117017"/>
                  </a:moveTo>
                  <a:lnTo>
                    <a:pt x="263385" y="90855"/>
                  </a:lnTo>
                  <a:lnTo>
                    <a:pt x="257441" y="75133"/>
                  </a:lnTo>
                  <a:lnTo>
                    <a:pt x="239814" y="28536"/>
                  </a:lnTo>
                  <a:lnTo>
                    <a:pt x="238226" y="24345"/>
                  </a:lnTo>
                  <a:lnTo>
                    <a:pt x="238226" y="75133"/>
                  </a:lnTo>
                  <a:lnTo>
                    <a:pt x="205676" y="75133"/>
                  </a:lnTo>
                  <a:lnTo>
                    <a:pt x="221970" y="28536"/>
                  </a:lnTo>
                  <a:lnTo>
                    <a:pt x="238226" y="75133"/>
                  </a:lnTo>
                  <a:lnTo>
                    <a:pt x="238226" y="24345"/>
                  </a:lnTo>
                  <a:lnTo>
                    <a:pt x="230771" y="4635"/>
                  </a:lnTo>
                  <a:lnTo>
                    <a:pt x="213220" y="4635"/>
                  </a:lnTo>
                  <a:lnTo>
                    <a:pt x="170764" y="117017"/>
                  </a:lnTo>
                  <a:lnTo>
                    <a:pt x="191058" y="117017"/>
                  </a:lnTo>
                  <a:lnTo>
                    <a:pt x="200190" y="90855"/>
                  </a:lnTo>
                  <a:lnTo>
                    <a:pt x="243713" y="90855"/>
                  </a:lnTo>
                  <a:lnTo>
                    <a:pt x="252945" y="117017"/>
                  </a:lnTo>
                  <a:lnTo>
                    <a:pt x="273278" y="117017"/>
                  </a:lnTo>
                  <a:close/>
                </a:path>
                <a:path w="593725" h="121919">
                  <a:moveTo>
                    <a:pt x="391591" y="70218"/>
                  </a:moveTo>
                  <a:lnTo>
                    <a:pt x="391490" y="51943"/>
                  </a:lnTo>
                  <a:lnTo>
                    <a:pt x="389788" y="44767"/>
                  </a:lnTo>
                  <a:lnTo>
                    <a:pt x="389724" y="44577"/>
                  </a:lnTo>
                  <a:lnTo>
                    <a:pt x="385762" y="37553"/>
                  </a:lnTo>
                  <a:lnTo>
                    <a:pt x="382143" y="31064"/>
                  </a:lnTo>
                  <a:lnTo>
                    <a:pt x="381812" y="30492"/>
                  </a:lnTo>
                  <a:lnTo>
                    <a:pt x="376339" y="25057"/>
                  </a:lnTo>
                  <a:lnTo>
                    <a:pt x="373202" y="23342"/>
                  </a:lnTo>
                  <a:lnTo>
                    <a:pt x="373202" y="51943"/>
                  </a:lnTo>
                  <a:lnTo>
                    <a:pt x="373138" y="70739"/>
                  </a:lnTo>
                  <a:lnTo>
                    <a:pt x="370801" y="77863"/>
                  </a:lnTo>
                  <a:lnTo>
                    <a:pt x="361188" y="88633"/>
                  </a:lnTo>
                  <a:lnTo>
                    <a:pt x="354457" y="91325"/>
                  </a:lnTo>
                  <a:lnTo>
                    <a:pt x="343966" y="91325"/>
                  </a:lnTo>
                  <a:lnTo>
                    <a:pt x="343966" y="31064"/>
                  </a:lnTo>
                  <a:lnTo>
                    <a:pt x="354355" y="31064"/>
                  </a:lnTo>
                  <a:lnTo>
                    <a:pt x="361188" y="33807"/>
                  </a:lnTo>
                  <a:lnTo>
                    <a:pt x="366001" y="39141"/>
                  </a:lnTo>
                  <a:lnTo>
                    <a:pt x="370801" y="44577"/>
                  </a:lnTo>
                  <a:lnTo>
                    <a:pt x="373202" y="51943"/>
                  </a:lnTo>
                  <a:lnTo>
                    <a:pt x="373202" y="23342"/>
                  </a:lnTo>
                  <a:lnTo>
                    <a:pt x="362153" y="17272"/>
                  </a:lnTo>
                  <a:lnTo>
                    <a:pt x="354317" y="15341"/>
                  </a:lnTo>
                  <a:lnTo>
                    <a:pt x="343966" y="15341"/>
                  </a:lnTo>
                  <a:lnTo>
                    <a:pt x="343966" y="0"/>
                  </a:lnTo>
                  <a:lnTo>
                    <a:pt x="325221" y="0"/>
                  </a:lnTo>
                  <a:lnTo>
                    <a:pt x="325221" y="15341"/>
                  </a:lnTo>
                  <a:lnTo>
                    <a:pt x="325221" y="31064"/>
                  </a:lnTo>
                  <a:lnTo>
                    <a:pt x="325221" y="91325"/>
                  </a:lnTo>
                  <a:lnTo>
                    <a:pt x="314731" y="91325"/>
                  </a:lnTo>
                  <a:lnTo>
                    <a:pt x="307911" y="88684"/>
                  </a:lnTo>
                  <a:lnTo>
                    <a:pt x="303047" y="83337"/>
                  </a:lnTo>
                  <a:lnTo>
                    <a:pt x="298196" y="78054"/>
                  </a:lnTo>
                  <a:lnTo>
                    <a:pt x="295833" y="70739"/>
                  </a:lnTo>
                  <a:lnTo>
                    <a:pt x="295871" y="51943"/>
                  </a:lnTo>
                  <a:lnTo>
                    <a:pt x="298196" y="44577"/>
                  </a:lnTo>
                  <a:lnTo>
                    <a:pt x="307949" y="33807"/>
                  </a:lnTo>
                  <a:lnTo>
                    <a:pt x="314731" y="31064"/>
                  </a:lnTo>
                  <a:lnTo>
                    <a:pt x="325221" y="31064"/>
                  </a:lnTo>
                  <a:lnTo>
                    <a:pt x="325221" y="15341"/>
                  </a:lnTo>
                  <a:lnTo>
                    <a:pt x="314591" y="15341"/>
                  </a:lnTo>
                  <a:lnTo>
                    <a:pt x="306705" y="17272"/>
                  </a:lnTo>
                  <a:lnTo>
                    <a:pt x="292620" y="25196"/>
                  </a:lnTo>
                  <a:lnTo>
                    <a:pt x="287134" y="30632"/>
                  </a:lnTo>
                  <a:lnTo>
                    <a:pt x="283235" y="37757"/>
                  </a:lnTo>
                  <a:lnTo>
                    <a:pt x="279336" y="44767"/>
                  </a:lnTo>
                  <a:lnTo>
                    <a:pt x="277558" y="51943"/>
                  </a:lnTo>
                  <a:lnTo>
                    <a:pt x="277456" y="70548"/>
                  </a:lnTo>
                  <a:lnTo>
                    <a:pt x="279298" y="78054"/>
                  </a:lnTo>
                  <a:lnTo>
                    <a:pt x="287083" y="91948"/>
                  </a:lnTo>
                  <a:lnTo>
                    <a:pt x="292569" y="97383"/>
                  </a:lnTo>
                  <a:lnTo>
                    <a:pt x="306806" y="105117"/>
                  </a:lnTo>
                  <a:lnTo>
                    <a:pt x="314693" y="107048"/>
                  </a:lnTo>
                  <a:lnTo>
                    <a:pt x="325221" y="107048"/>
                  </a:lnTo>
                  <a:lnTo>
                    <a:pt x="325221" y="121666"/>
                  </a:lnTo>
                  <a:lnTo>
                    <a:pt x="343966" y="121666"/>
                  </a:lnTo>
                  <a:lnTo>
                    <a:pt x="343966" y="107048"/>
                  </a:lnTo>
                  <a:lnTo>
                    <a:pt x="345998" y="107048"/>
                  </a:lnTo>
                  <a:lnTo>
                    <a:pt x="381812" y="91948"/>
                  </a:lnTo>
                  <a:lnTo>
                    <a:pt x="385762" y="84975"/>
                  </a:lnTo>
                  <a:lnTo>
                    <a:pt x="389724" y="78054"/>
                  </a:lnTo>
                  <a:lnTo>
                    <a:pt x="389788" y="77863"/>
                  </a:lnTo>
                  <a:lnTo>
                    <a:pt x="391591" y="70218"/>
                  </a:lnTo>
                  <a:close/>
                </a:path>
                <a:path w="593725" h="121919">
                  <a:moveTo>
                    <a:pt x="496417" y="4673"/>
                  </a:moveTo>
                  <a:lnTo>
                    <a:pt x="476948" y="4673"/>
                  </a:lnTo>
                  <a:lnTo>
                    <a:pt x="427659" y="84734"/>
                  </a:lnTo>
                  <a:lnTo>
                    <a:pt x="427659" y="4673"/>
                  </a:lnTo>
                  <a:lnTo>
                    <a:pt x="408089" y="4673"/>
                  </a:lnTo>
                  <a:lnTo>
                    <a:pt x="408089" y="117055"/>
                  </a:lnTo>
                  <a:lnTo>
                    <a:pt x="427659" y="117055"/>
                  </a:lnTo>
                  <a:lnTo>
                    <a:pt x="476948" y="37033"/>
                  </a:lnTo>
                  <a:lnTo>
                    <a:pt x="476948" y="117055"/>
                  </a:lnTo>
                  <a:lnTo>
                    <a:pt x="496417" y="117055"/>
                  </a:lnTo>
                  <a:lnTo>
                    <a:pt x="496417" y="4673"/>
                  </a:lnTo>
                  <a:close/>
                </a:path>
                <a:path w="593725" h="121919">
                  <a:moveTo>
                    <a:pt x="593509" y="4686"/>
                  </a:moveTo>
                  <a:lnTo>
                    <a:pt x="574040" y="4686"/>
                  </a:lnTo>
                  <a:lnTo>
                    <a:pt x="574040" y="20408"/>
                  </a:lnTo>
                  <a:lnTo>
                    <a:pt x="574040" y="59931"/>
                  </a:lnTo>
                  <a:lnTo>
                    <a:pt x="548741" y="59931"/>
                  </a:lnTo>
                  <a:lnTo>
                    <a:pt x="543407" y="58153"/>
                  </a:lnTo>
                  <a:lnTo>
                    <a:pt x="539889" y="54597"/>
                  </a:lnTo>
                  <a:lnTo>
                    <a:pt x="536333" y="51041"/>
                  </a:lnTo>
                  <a:lnTo>
                    <a:pt x="534555" y="46139"/>
                  </a:lnTo>
                  <a:lnTo>
                    <a:pt x="534555" y="33782"/>
                  </a:lnTo>
                  <a:lnTo>
                    <a:pt x="536295" y="29057"/>
                  </a:lnTo>
                  <a:lnTo>
                    <a:pt x="539800" y="25603"/>
                  </a:lnTo>
                  <a:lnTo>
                    <a:pt x="543255" y="22136"/>
                  </a:lnTo>
                  <a:lnTo>
                    <a:pt x="548652" y="20408"/>
                  </a:lnTo>
                  <a:lnTo>
                    <a:pt x="574040" y="20408"/>
                  </a:lnTo>
                  <a:lnTo>
                    <a:pt x="574040" y="4686"/>
                  </a:lnTo>
                  <a:lnTo>
                    <a:pt x="555332" y="4686"/>
                  </a:lnTo>
                  <a:lnTo>
                    <a:pt x="546341" y="5308"/>
                  </a:lnTo>
                  <a:lnTo>
                    <a:pt x="515747" y="31318"/>
                  </a:lnTo>
                  <a:lnTo>
                    <a:pt x="515086" y="38925"/>
                  </a:lnTo>
                  <a:lnTo>
                    <a:pt x="516318" y="48717"/>
                  </a:lnTo>
                  <a:lnTo>
                    <a:pt x="519988" y="57035"/>
                  </a:lnTo>
                  <a:lnTo>
                    <a:pt x="526122" y="63881"/>
                  </a:lnTo>
                  <a:lnTo>
                    <a:pt x="534708" y="69265"/>
                  </a:lnTo>
                  <a:lnTo>
                    <a:pt x="509651" y="117068"/>
                  </a:lnTo>
                  <a:lnTo>
                    <a:pt x="530517" y="117068"/>
                  </a:lnTo>
                  <a:lnTo>
                    <a:pt x="552259" y="75031"/>
                  </a:lnTo>
                  <a:lnTo>
                    <a:pt x="574040" y="75031"/>
                  </a:lnTo>
                  <a:lnTo>
                    <a:pt x="574040" y="117068"/>
                  </a:lnTo>
                  <a:lnTo>
                    <a:pt x="593509" y="117068"/>
                  </a:lnTo>
                  <a:lnTo>
                    <a:pt x="593509" y="75031"/>
                  </a:lnTo>
                  <a:lnTo>
                    <a:pt x="593509" y="59931"/>
                  </a:lnTo>
                  <a:lnTo>
                    <a:pt x="593509" y="20408"/>
                  </a:lnTo>
                  <a:lnTo>
                    <a:pt x="593509" y="4686"/>
                  </a:lnTo>
                  <a:close/>
                </a:path>
              </a:pathLst>
            </a:custGeom>
            <a:solidFill>
              <a:srgbClr val="00B2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6" name="object 11">
            <a:extLst>
              <a:ext uri="{FF2B5EF4-FFF2-40B4-BE49-F238E27FC236}">
                <a16:creationId xmlns:a16="http://schemas.microsoft.com/office/drawing/2014/main" xmlns="" id="{DFD544EB-2184-476E-B05C-FC8668747A93}"/>
              </a:ext>
            </a:extLst>
          </p:cNvPr>
          <p:cNvGrpSpPr/>
          <p:nvPr userDrawn="1"/>
        </p:nvGrpSpPr>
        <p:grpSpPr>
          <a:xfrm>
            <a:off x="15217171" y="9626893"/>
            <a:ext cx="3923665" cy="744855"/>
            <a:chOff x="15217171" y="9626893"/>
            <a:chExt cx="3923665" cy="744855"/>
          </a:xfrm>
        </p:grpSpPr>
        <p:pic>
          <p:nvPicPr>
            <p:cNvPr id="27" name="object 12">
              <a:extLst>
                <a:ext uri="{FF2B5EF4-FFF2-40B4-BE49-F238E27FC236}">
                  <a16:creationId xmlns:a16="http://schemas.microsoft.com/office/drawing/2014/main" xmlns="" id="{5A31C38C-3970-4206-A110-A7AE078D03EF}"/>
                </a:ext>
              </a:extLst>
            </p:cNvPr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5217171" y="9626893"/>
              <a:ext cx="2645512" cy="744678"/>
            </a:xfrm>
            <a:prstGeom prst="rect">
              <a:avLst/>
            </a:prstGeom>
          </p:spPr>
        </p:pic>
        <p:sp>
          <p:nvSpPr>
            <p:cNvPr id="28" name="object 13">
              <a:extLst>
                <a:ext uri="{FF2B5EF4-FFF2-40B4-BE49-F238E27FC236}">
                  <a16:creationId xmlns:a16="http://schemas.microsoft.com/office/drawing/2014/main" xmlns="" id="{AB70F8A4-285E-4629-BEE7-63CEB28E8E89}"/>
                </a:ext>
              </a:extLst>
            </p:cNvPr>
            <p:cNvSpPr/>
            <p:nvPr/>
          </p:nvSpPr>
          <p:spPr>
            <a:xfrm>
              <a:off x="17758296" y="9952306"/>
              <a:ext cx="549910" cy="205104"/>
            </a:xfrm>
            <a:custGeom>
              <a:avLst/>
              <a:gdLst/>
              <a:ahLst/>
              <a:cxnLst/>
              <a:rect l="l" t="t" r="r" b="b"/>
              <a:pathLst>
                <a:path w="549909" h="205104">
                  <a:moveTo>
                    <a:pt x="139573" y="4165"/>
                  </a:moveTo>
                  <a:lnTo>
                    <a:pt x="0" y="4165"/>
                  </a:lnTo>
                  <a:lnTo>
                    <a:pt x="0" y="51155"/>
                  </a:lnTo>
                  <a:lnTo>
                    <a:pt x="0" y="201015"/>
                  </a:lnTo>
                  <a:lnTo>
                    <a:pt x="61747" y="201015"/>
                  </a:lnTo>
                  <a:lnTo>
                    <a:pt x="61747" y="51155"/>
                  </a:lnTo>
                  <a:lnTo>
                    <a:pt x="139573" y="51155"/>
                  </a:lnTo>
                  <a:lnTo>
                    <a:pt x="139573" y="4165"/>
                  </a:lnTo>
                  <a:close/>
                </a:path>
                <a:path w="549909" h="205104">
                  <a:moveTo>
                    <a:pt x="343395" y="104508"/>
                  </a:moveTo>
                  <a:lnTo>
                    <a:pt x="336969" y="59931"/>
                  </a:lnTo>
                  <a:lnTo>
                    <a:pt x="303834" y="15468"/>
                  </a:lnTo>
                  <a:lnTo>
                    <a:pt x="281787" y="5295"/>
                  </a:lnTo>
                  <a:lnTo>
                    <a:pt x="281787" y="100685"/>
                  </a:lnTo>
                  <a:lnTo>
                    <a:pt x="281787" y="106895"/>
                  </a:lnTo>
                  <a:lnTo>
                    <a:pt x="279412" y="129044"/>
                  </a:lnTo>
                  <a:lnTo>
                    <a:pt x="273024" y="144856"/>
                  </a:lnTo>
                  <a:lnTo>
                    <a:pt x="262623" y="154355"/>
                  </a:lnTo>
                  <a:lnTo>
                    <a:pt x="248170" y="157518"/>
                  </a:lnTo>
                  <a:lnTo>
                    <a:pt x="240271" y="156718"/>
                  </a:lnTo>
                  <a:lnTo>
                    <a:pt x="214731" y="117309"/>
                  </a:lnTo>
                  <a:lnTo>
                    <a:pt x="214287" y="106895"/>
                  </a:lnTo>
                  <a:lnTo>
                    <a:pt x="214363" y="93370"/>
                  </a:lnTo>
                  <a:lnTo>
                    <a:pt x="217411" y="73304"/>
                  </a:lnTo>
                  <a:lnTo>
                    <a:pt x="224002" y="58966"/>
                  </a:lnTo>
                  <a:lnTo>
                    <a:pt x="234137" y="50368"/>
                  </a:lnTo>
                  <a:lnTo>
                    <a:pt x="247789" y="47498"/>
                  </a:lnTo>
                  <a:lnTo>
                    <a:pt x="262661" y="50825"/>
                  </a:lnTo>
                  <a:lnTo>
                    <a:pt x="273291" y="60794"/>
                  </a:lnTo>
                  <a:lnTo>
                    <a:pt x="279654" y="77419"/>
                  </a:lnTo>
                  <a:lnTo>
                    <a:pt x="281787" y="100685"/>
                  </a:lnTo>
                  <a:lnTo>
                    <a:pt x="281787" y="5295"/>
                  </a:lnTo>
                  <a:lnTo>
                    <a:pt x="268820" y="1714"/>
                  </a:lnTo>
                  <a:lnTo>
                    <a:pt x="247789" y="0"/>
                  </a:lnTo>
                  <a:lnTo>
                    <a:pt x="233730" y="774"/>
                  </a:lnTo>
                  <a:lnTo>
                    <a:pt x="197192" y="12433"/>
                  </a:lnTo>
                  <a:lnTo>
                    <a:pt x="164096" y="47980"/>
                  </a:lnTo>
                  <a:lnTo>
                    <a:pt x="153327" y="86283"/>
                  </a:lnTo>
                  <a:lnTo>
                    <a:pt x="152615" y="100685"/>
                  </a:lnTo>
                  <a:lnTo>
                    <a:pt x="152793" y="111086"/>
                  </a:lnTo>
                  <a:lnTo>
                    <a:pt x="160693" y="149898"/>
                  </a:lnTo>
                  <a:lnTo>
                    <a:pt x="194208" y="190792"/>
                  </a:lnTo>
                  <a:lnTo>
                    <a:pt x="248170" y="205016"/>
                  </a:lnTo>
                  <a:lnTo>
                    <a:pt x="268960" y="203327"/>
                  </a:lnTo>
                  <a:lnTo>
                    <a:pt x="317703" y="177876"/>
                  </a:lnTo>
                  <a:lnTo>
                    <a:pt x="341795" y="126441"/>
                  </a:lnTo>
                  <a:lnTo>
                    <a:pt x="343395" y="104508"/>
                  </a:lnTo>
                  <a:close/>
                </a:path>
                <a:path w="549909" h="205104">
                  <a:moveTo>
                    <a:pt x="549744" y="3657"/>
                  </a:moveTo>
                  <a:lnTo>
                    <a:pt x="393687" y="3657"/>
                  </a:lnTo>
                  <a:lnTo>
                    <a:pt x="389864" y="92100"/>
                  </a:lnTo>
                  <a:lnTo>
                    <a:pt x="388759" y="106210"/>
                  </a:lnTo>
                  <a:lnTo>
                    <a:pt x="378333" y="147066"/>
                  </a:lnTo>
                  <a:lnTo>
                    <a:pt x="357682" y="154203"/>
                  </a:lnTo>
                  <a:lnTo>
                    <a:pt x="358406" y="201358"/>
                  </a:lnTo>
                  <a:lnTo>
                    <a:pt x="377812" y="201358"/>
                  </a:lnTo>
                  <a:lnTo>
                    <a:pt x="393331" y="199885"/>
                  </a:lnTo>
                  <a:lnTo>
                    <a:pt x="427685" y="178879"/>
                  </a:lnTo>
                  <a:lnTo>
                    <a:pt x="445389" y="132702"/>
                  </a:lnTo>
                  <a:lnTo>
                    <a:pt x="451256" y="51155"/>
                  </a:lnTo>
                  <a:lnTo>
                    <a:pt x="488175" y="51155"/>
                  </a:lnTo>
                  <a:lnTo>
                    <a:pt x="488175" y="201358"/>
                  </a:lnTo>
                  <a:lnTo>
                    <a:pt x="549744" y="201358"/>
                  </a:lnTo>
                  <a:lnTo>
                    <a:pt x="549744" y="3657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14">
              <a:extLst>
                <a:ext uri="{FF2B5EF4-FFF2-40B4-BE49-F238E27FC236}">
                  <a16:creationId xmlns:a16="http://schemas.microsoft.com/office/drawing/2014/main" xmlns="" id="{DB673870-A32C-4F0A-818B-68738DBFC58A}"/>
                </a:ext>
              </a:extLst>
            </p:cNvPr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8338083" y="9952301"/>
              <a:ext cx="385601" cy="205018"/>
            </a:xfrm>
            <a:prstGeom prst="rect">
              <a:avLst/>
            </a:prstGeom>
          </p:spPr>
        </p:pic>
        <p:pic>
          <p:nvPicPr>
            <p:cNvPr id="30" name="object 15">
              <a:extLst>
                <a:ext uri="{FF2B5EF4-FFF2-40B4-BE49-F238E27FC236}">
                  <a16:creationId xmlns:a16="http://schemas.microsoft.com/office/drawing/2014/main" xmlns="" id="{1B61EF5D-2525-479F-B5D4-0F46FFF3D351}"/>
                </a:ext>
              </a:extLst>
            </p:cNvPr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8748081" y="9955957"/>
              <a:ext cx="177957" cy="197704"/>
            </a:xfrm>
            <a:prstGeom prst="rect">
              <a:avLst/>
            </a:prstGeom>
          </p:spPr>
        </p:pic>
        <p:pic>
          <p:nvPicPr>
            <p:cNvPr id="31" name="object 16">
              <a:extLst>
                <a:ext uri="{FF2B5EF4-FFF2-40B4-BE49-F238E27FC236}">
                  <a16:creationId xmlns:a16="http://schemas.microsoft.com/office/drawing/2014/main" xmlns="" id="{BC0012BA-C1D9-4286-BE0F-E88302A28C53}"/>
                </a:ext>
              </a:extLst>
            </p:cNvPr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8955508" y="9952301"/>
              <a:ext cx="185097" cy="205018"/>
            </a:xfrm>
            <a:prstGeom prst="rect">
              <a:avLst/>
            </a:prstGeom>
          </p:spPr>
        </p:pic>
        <p:sp>
          <p:nvSpPr>
            <p:cNvPr id="32" name="object 17">
              <a:extLst>
                <a:ext uri="{FF2B5EF4-FFF2-40B4-BE49-F238E27FC236}">
                  <a16:creationId xmlns:a16="http://schemas.microsoft.com/office/drawing/2014/main" xmlns="" id="{613FC1A8-6BA1-4068-8E9A-E99AAC67C604}"/>
                </a:ext>
              </a:extLst>
            </p:cNvPr>
            <p:cNvSpPr/>
            <p:nvPr/>
          </p:nvSpPr>
          <p:spPr>
            <a:xfrm>
              <a:off x="17973002" y="9693594"/>
              <a:ext cx="104775" cy="144780"/>
            </a:xfrm>
            <a:custGeom>
              <a:avLst/>
              <a:gdLst/>
              <a:ahLst/>
              <a:cxnLst/>
              <a:rect l="l" t="t" r="r" b="b"/>
              <a:pathLst>
                <a:path w="104775" h="144779">
                  <a:moveTo>
                    <a:pt x="104165" y="0"/>
                  </a:moveTo>
                  <a:lnTo>
                    <a:pt x="0" y="0"/>
                  </a:lnTo>
                  <a:lnTo>
                    <a:pt x="0" y="7620"/>
                  </a:lnTo>
                  <a:lnTo>
                    <a:pt x="0" y="144780"/>
                  </a:lnTo>
                  <a:lnTo>
                    <a:pt x="7226" y="144780"/>
                  </a:lnTo>
                  <a:lnTo>
                    <a:pt x="7226" y="7620"/>
                  </a:lnTo>
                  <a:lnTo>
                    <a:pt x="96812" y="7620"/>
                  </a:lnTo>
                  <a:lnTo>
                    <a:pt x="96812" y="144780"/>
                  </a:lnTo>
                  <a:lnTo>
                    <a:pt x="104165" y="144780"/>
                  </a:lnTo>
                  <a:lnTo>
                    <a:pt x="104165" y="7620"/>
                  </a:lnTo>
                  <a:lnTo>
                    <a:pt x="104165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3" name="object 18">
              <a:extLst>
                <a:ext uri="{FF2B5EF4-FFF2-40B4-BE49-F238E27FC236}">
                  <a16:creationId xmlns:a16="http://schemas.microsoft.com/office/drawing/2014/main" xmlns="" id="{FFE09F02-C3B0-4923-BD36-ABB7953D131A}"/>
                </a:ext>
              </a:extLst>
            </p:cNvPr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8128327" y="9690828"/>
              <a:ext cx="111008" cy="203256"/>
            </a:xfrm>
            <a:prstGeom prst="rect">
              <a:avLst/>
            </a:prstGeom>
          </p:spPr>
        </p:pic>
        <p:pic>
          <p:nvPicPr>
            <p:cNvPr id="34" name="object 19">
              <a:extLst>
                <a:ext uri="{FF2B5EF4-FFF2-40B4-BE49-F238E27FC236}">
                  <a16:creationId xmlns:a16="http://schemas.microsoft.com/office/drawing/2014/main" xmlns="" id="{106E5F10-8C6B-4A3B-9B9F-CDF1E2930A09}"/>
                </a:ext>
              </a:extLst>
            </p:cNvPr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8273455" y="9690830"/>
              <a:ext cx="112601" cy="150227"/>
            </a:xfrm>
            <a:prstGeom prst="rect">
              <a:avLst/>
            </a:prstGeom>
          </p:spPr>
        </p:pic>
        <p:pic>
          <p:nvPicPr>
            <p:cNvPr id="35" name="object 20">
              <a:extLst>
                <a:ext uri="{FF2B5EF4-FFF2-40B4-BE49-F238E27FC236}">
                  <a16:creationId xmlns:a16="http://schemas.microsoft.com/office/drawing/2014/main" xmlns="" id="{B433E23E-28F0-4AD0-8E72-ADF95F93CC8C}"/>
                </a:ext>
              </a:extLst>
            </p:cNvPr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8434248" y="9693105"/>
              <a:ext cx="242065" cy="145260"/>
            </a:xfrm>
            <a:prstGeom prst="rect">
              <a:avLst/>
            </a:prstGeom>
          </p:spPr>
        </p:pic>
        <p:pic>
          <p:nvPicPr>
            <p:cNvPr id="36" name="object 21">
              <a:extLst>
                <a:ext uri="{FF2B5EF4-FFF2-40B4-BE49-F238E27FC236}">
                  <a16:creationId xmlns:a16="http://schemas.microsoft.com/office/drawing/2014/main" xmlns="" id="{BA52AA72-EC67-4629-A609-D53FAEFAF8D6}"/>
                </a:ext>
              </a:extLst>
            </p:cNvPr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8710176" y="9693498"/>
              <a:ext cx="104164" cy="144867"/>
            </a:xfrm>
            <a:prstGeom prst="rect">
              <a:avLst/>
            </a:prstGeom>
          </p:spPr>
        </p:pic>
        <p:pic>
          <p:nvPicPr>
            <p:cNvPr id="37" name="object 22">
              <a:extLst>
                <a:ext uri="{FF2B5EF4-FFF2-40B4-BE49-F238E27FC236}">
                  <a16:creationId xmlns:a16="http://schemas.microsoft.com/office/drawing/2014/main" xmlns="" id="{80190EE6-FBC1-47A2-B2C6-29B521E6017E}"/>
                </a:ext>
              </a:extLst>
            </p:cNvPr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8865629" y="9693498"/>
              <a:ext cx="111522" cy="144867"/>
            </a:xfrm>
            <a:prstGeom prst="rect">
              <a:avLst/>
            </a:prstGeom>
          </p:spPr>
        </p:pic>
        <p:pic>
          <p:nvPicPr>
            <p:cNvPr id="38" name="object 23">
              <a:extLst>
                <a:ext uri="{FF2B5EF4-FFF2-40B4-BE49-F238E27FC236}">
                  <a16:creationId xmlns:a16="http://schemas.microsoft.com/office/drawing/2014/main" xmlns="" id="{46B0F45B-7784-4411-8A97-4193012CEFFD}"/>
                </a:ext>
              </a:extLst>
            </p:cNvPr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9007271" y="9693498"/>
              <a:ext cx="104164" cy="144867"/>
            </a:xfrm>
            <a:prstGeom prst="rect">
              <a:avLst/>
            </a:prstGeom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4.jp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160778" y="4157723"/>
            <a:ext cx="15644872" cy="94000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496570" rtl="0">
              <a:spcBef>
                <a:spcPts val="130"/>
              </a:spcBef>
            </a:pPr>
            <a:r>
              <a:rPr lang="ru-RU" sz="6000" spc="10" dirty="0">
                <a:latin typeface="Verdana" panose="020B0604030504040204" pitchFamily="34" charset="0"/>
                <a:ea typeface="Verdana" panose="020B0604030504040204" pitchFamily="34" charset="0"/>
              </a:rPr>
              <a:t>ЗДОРОВЫЙ МУНИЦИПАЛИТЕТ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4644766" y="5848631"/>
            <a:ext cx="14627484" cy="3938899"/>
          </a:xfrm>
          <a:prstGeom prst="rect">
            <a:avLst/>
          </a:prstGeom>
        </p:spPr>
        <p:txBody>
          <a:bodyPr vert="horz" wrap="square" lIns="0" tIns="88265" rIns="0" bIns="0" rtlCol="0">
            <a:spAutoFit/>
          </a:bodyPr>
          <a:lstStyle/>
          <a:p>
            <a:r>
              <a:rPr lang="ru-RU" sz="3750" b="1" spc="-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"/>
              </a:rPr>
              <a:t>ЗДОРОВЫЙ МУНИЦИПАЛИТЕТ</a:t>
            </a:r>
          </a:p>
          <a:p>
            <a:r>
              <a:rPr lang="ru-RU" sz="3750" b="1" spc="-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"/>
              </a:rPr>
              <a:t>ЗДОРОВЫЙ РЕГИОН</a:t>
            </a:r>
          </a:p>
          <a:p>
            <a:r>
              <a:rPr lang="ru-RU" sz="3750" b="1" spc="-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"/>
              </a:rPr>
              <a:t>ЗДОРОВАЯ НАЦИЯ</a:t>
            </a: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5250" dirty="0">
              <a:latin typeface="Verdana" panose="020B0604030504040204" pitchFamily="34" charset="0"/>
              <a:ea typeface="Verdana" panose="020B0604030504040204" pitchFamily="34" charset="0"/>
              <a:cs typeface="Roboto"/>
            </a:endParaRPr>
          </a:p>
          <a:p>
            <a:pPr marL="12700">
              <a:lnSpc>
                <a:spcPct val="100000"/>
              </a:lnSpc>
            </a:pPr>
            <a:r>
              <a:rPr lang="ru-RU" sz="3600" b="1" spc="75" dirty="0">
                <a:solidFill>
                  <a:srgbClr val="00B2CC"/>
                </a:solidFill>
                <a:latin typeface="Verdana" panose="020B0604030504040204" pitchFamily="34" charset="0"/>
                <a:ea typeface="Verdana" panose="020B0604030504040204" pitchFamily="34" charset="0"/>
                <a:cs typeface="Bebas Neue Bold"/>
              </a:rPr>
              <a:t>КОНОНОВ НИКОЛАЙ ВАСИЛЬЕВИЧ</a:t>
            </a:r>
            <a:endParaRPr sz="3600" dirty="0">
              <a:latin typeface="Verdana" panose="020B0604030504040204" pitchFamily="34" charset="0"/>
              <a:ea typeface="Verdana" panose="020B0604030504040204" pitchFamily="34" charset="0"/>
              <a:cs typeface="Bebas Neue Bold"/>
            </a:endParaRPr>
          </a:p>
          <a:p>
            <a:pPr marL="12700" marR="6165850">
              <a:lnSpc>
                <a:spcPts val="2870"/>
              </a:lnSpc>
              <a:spcBef>
                <a:spcPts val="140"/>
              </a:spcBef>
            </a:pPr>
            <a:r>
              <a:rPr lang="ru-RU" sz="2400" spc="15" dirty="0">
                <a:solidFill>
                  <a:srgbClr val="00B2CC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"/>
              </a:rPr>
              <a:t>вице-президент </a:t>
            </a:r>
            <a:br>
              <a:rPr lang="ru-RU" sz="2400" spc="15" dirty="0">
                <a:solidFill>
                  <a:srgbClr val="00B2CC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"/>
              </a:rPr>
            </a:br>
            <a:r>
              <a:rPr lang="ru-RU" sz="2400" spc="15" dirty="0">
                <a:solidFill>
                  <a:srgbClr val="00B2CC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"/>
              </a:rPr>
              <a:t>Лиги здоровья нации</a:t>
            </a:r>
            <a:endParaRPr sz="2400" dirty="0">
              <a:latin typeface="Verdana" panose="020B0604030504040204" pitchFamily="34" charset="0"/>
              <a:ea typeface="Verdana" panose="020B0604030504040204" pitchFamily="34" charset="0"/>
              <a:cs typeface="Roboto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1250" y="1387475"/>
            <a:ext cx="1350610" cy="112763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053654" y="2412000"/>
            <a:ext cx="11685196" cy="63222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rtl="0">
              <a:spcBef>
                <a:spcPts val="130"/>
              </a:spcBef>
            </a:pPr>
            <a:r>
              <a:rPr lang="ru-RU" sz="4000" spc="5" dirty="0">
                <a:solidFill>
                  <a:srgbClr val="01ADCC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"/>
              </a:rPr>
              <a:t>ЛИГА ЗДОРОВЬЯ НАЦИИ</a:t>
            </a:r>
            <a:endParaRPr lang="ru-RU" sz="4000" dirty="0">
              <a:latin typeface="Verdana" panose="020B0604030504040204" pitchFamily="34" charset="0"/>
              <a:ea typeface="Verdana" panose="020B0604030504040204" pitchFamily="34" charset="0"/>
              <a:cs typeface="Roboto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7053654" y="3292475"/>
            <a:ext cx="12142396" cy="5056512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algn="l" rtl="0"/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Учреждена в 2003 году по инициативе выдающихся общественных и государственных деятелей, обеспокоенных состоянием здоровья нации. Создание Лиги поддержали специалисты различных областей знания, связанных с охраной здоровья населения, по всей России. В 67-ми субъектах Российской Федерации созданы и работают региональные отделения. </a:t>
            </a:r>
            <a:endParaRPr lang="en-US" sz="2400" b="0" spc="10" dirty="0">
              <a:solidFill>
                <a:srgbClr val="231F2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l" rtl="0">
              <a:spcBef>
                <a:spcPts val="1200"/>
              </a:spcBef>
            </a:pPr>
            <a:r>
              <a:rPr lang="ru-RU" sz="2950" b="0" spc="60" dirty="0">
                <a:solidFill>
                  <a:srgbClr val="01ADCC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 Medium"/>
              </a:rPr>
              <a:t>СФЕРЫ ДЕЯТЕЛЬНОСТИ:</a:t>
            </a:r>
          </a:p>
          <a:p>
            <a:pPr algn="l" rtl="0"/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•</a:t>
            </a:r>
            <a:r>
              <a:rPr lang="en-US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Здравоохранение</a:t>
            </a:r>
          </a:p>
          <a:p>
            <a:pPr algn="l" rtl="0"/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•</a:t>
            </a:r>
            <a:r>
              <a:rPr lang="en-US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Формирование здорового образа жизни</a:t>
            </a:r>
          </a:p>
          <a:p>
            <a:pPr algn="l" rtl="0"/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•</a:t>
            </a:r>
            <a:r>
              <a:rPr lang="en-US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Развитие массового спорта</a:t>
            </a:r>
          </a:p>
          <a:p>
            <a:pPr algn="l" rtl="0"/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•</a:t>
            </a:r>
            <a:r>
              <a:rPr lang="en-US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Охрана окружающей среды </a:t>
            </a:r>
          </a:p>
          <a:p>
            <a:pPr algn="l" rtl="0"/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•</a:t>
            </a:r>
            <a:r>
              <a:rPr lang="en-US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Образование и воспитание</a:t>
            </a:r>
          </a:p>
          <a:p>
            <a:pPr algn="l" rtl="0"/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•</a:t>
            </a:r>
            <a:r>
              <a:rPr lang="en-US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Благотворительность</a:t>
            </a:r>
            <a:endParaRPr lang="en-US" sz="2400" b="0" spc="10" dirty="0">
              <a:solidFill>
                <a:srgbClr val="231F2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650" y="2606675"/>
            <a:ext cx="4454304" cy="66960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346450" y="9617075"/>
            <a:ext cx="3505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aseline="30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Президент Лиги здоровья нации, академик</a:t>
            </a:r>
          </a:p>
          <a:p>
            <a:r>
              <a:rPr lang="ru-RU" sz="2400" b="1" baseline="30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Лео Антонович Бокерия</a:t>
            </a:r>
            <a:endParaRPr lang="ru-RU" sz="2400" b="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3250" y="1387475"/>
            <a:ext cx="969610" cy="80953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11" t="23096" r="48301" b="9337"/>
          <a:stretch/>
        </p:blipFill>
        <p:spPr>
          <a:xfrm>
            <a:off x="1898651" y="2606675"/>
            <a:ext cx="4413272" cy="6696000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053654" y="2412000"/>
            <a:ext cx="11685196" cy="124777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rtl="0">
              <a:spcBef>
                <a:spcPts val="130"/>
              </a:spcBef>
            </a:pPr>
            <a:r>
              <a:rPr lang="ru-RU" sz="4000" spc="5" dirty="0">
                <a:solidFill>
                  <a:srgbClr val="01ADCC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"/>
              </a:rPr>
              <a:t>КОМПЛЕКСНАЯ ПРОГРАММА «ЗДОРОВЫЙ МУНИЦИПАЛИТЕТ»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7053654" y="3902075"/>
            <a:ext cx="12370996" cy="186333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rtl="0"/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Основная задача программы — создание условий для выбора и ведения здорового образа жизни (ЗОЖ) населением страны, содействие развитию оздоровительной инфраструктуры на муниципальном уровне, увеличение продолжительности и качества жизни граждан России. </a:t>
            </a:r>
          </a:p>
          <a:p>
            <a:pPr rtl="0"/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В программу входят следующие проекты: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3250" y="1387475"/>
            <a:ext cx="969610" cy="80953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32" b="21261"/>
          <a:stretch/>
        </p:blipFill>
        <p:spPr>
          <a:xfrm>
            <a:off x="7069075" y="5984200"/>
            <a:ext cx="8316975" cy="3399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0133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46" r="27518"/>
          <a:stretch/>
        </p:blipFill>
        <p:spPr>
          <a:xfrm>
            <a:off x="1898650" y="2606675"/>
            <a:ext cx="4419600" cy="6705600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053654" y="2412000"/>
            <a:ext cx="11685196" cy="124777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rtl="0"/>
            <a:r>
              <a:rPr lang="ru-RU" sz="4000" spc="5" dirty="0">
                <a:solidFill>
                  <a:srgbClr val="01ADCC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"/>
              </a:rPr>
              <a:t>КАЖДОМУ МУНИЦИПАЛИТЕТУ – МАРШРУТ ЗДОРОВЬЯ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7053654" y="3902075"/>
            <a:ext cx="11075596" cy="124777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rtl="0"/>
            <a:r>
              <a:rPr lang="ru-RU" sz="20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Проект реализуется при поддержке Фонда Президентских грантов, содействии Общероссийского конгресса муниципальных образований (ОКМО) и направлен на создание условий для повышения двигательной активности населения, выбора и ведения ЗОЖ жителями муниципалитетов.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3250" y="1387475"/>
            <a:ext cx="969610" cy="8095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694" b="65341"/>
          <a:stretch/>
        </p:blipFill>
        <p:spPr>
          <a:xfrm>
            <a:off x="3498850" y="1241125"/>
            <a:ext cx="4572000" cy="1056112"/>
          </a:xfrm>
          <a:prstGeom prst="rect">
            <a:avLst/>
          </a:prstGeom>
        </p:spPr>
      </p:pic>
      <p:sp>
        <p:nvSpPr>
          <p:cNvPr id="10" name="object 3"/>
          <p:cNvSpPr txBox="1">
            <a:spLocks/>
          </p:cNvSpPr>
          <p:nvPr/>
        </p:nvSpPr>
        <p:spPr>
          <a:xfrm>
            <a:off x="7053654" y="5349875"/>
            <a:ext cx="11075596" cy="41639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>
            <a:lvl1pPr marL="0">
              <a:defRPr sz="3450" b="1" i="0">
                <a:solidFill>
                  <a:srgbClr val="00B2CC"/>
                </a:solidFill>
                <a:latin typeface="Roboto"/>
                <a:ea typeface="+mn-ea"/>
                <a:cs typeface="Roboto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288000" indent="-288000"/>
            <a:r>
              <a:rPr lang="ru-RU" sz="2950" b="0" spc="90" dirty="0">
                <a:solidFill>
                  <a:srgbClr val="01ADCC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 Medium"/>
              </a:rPr>
              <a:t>СОДЕРЖАНИЕ ПРОЕКТА:</a:t>
            </a:r>
            <a:endParaRPr lang="ru-RU" sz="2950" b="0" spc="10" dirty="0">
              <a:solidFill>
                <a:srgbClr val="231F2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88000" indent="-288000"/>
            <a:r>
              <a:rPr lang="ru-RU" sz="20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• создание рабочей группы по реализации проекта,</a:t>
            </a:r>
          </a:p>
          <a:p>
            <a:pPr marL="288000" indent="-288000"/>
            <a:r>
              <a:rPr lang="ru-RU" sz="20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• создание и паспортизация маршрутов здоровья, </a:t>
            </a:r>
          </a:p>
          <a:p>
            <a:pPr marL="288000" indent="-288000"/>
            <a:r>
              <a:rPr lang="ru-RU" sz="20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• внесение маршрутов в Единый реестр маршрутов здоровья России,</a:t>
            </a:r>
          </a:p>
          <a:p>
            <a:pPr marL="288000" indent="-288000"/>
            <a:r>
              <a:rPr lang="ru-RU" sz="20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• обучение и методическое сопровождение инструкторов ЗОЖ, </a:t>
            </a:r>
          </a:p>
          <a:p>
            <a:pPr marL="288000" indent="-288000"/>
            <a:r>
              <a:rPr lang="ru-RU" sz="20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• создания пунктов самоконтроля здоровья,</a:t>
            </a:r>
          </a:p>
          <a:p>
            <a:pPr marL="288000" indent="-288000"/>
            <a:r>
              <a:rPr lang="ru-RU" sz="20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• проведение коммуникационной кампании,</a:t>
            </a:r>
          </a:p>
          <a:p>
            <a:pPr marL="288000" indent="-288000"/>
            <a:r>
              <a:rPr lang="ru-RU" sz="20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• создание муниципальных команд по ходьбе,</a:t>
            </a:r>
          </a:p>
          <a:p>
            <a:pPr marL="288000" indent="-288000"/>
            <a:r>
              <a:rPr lang="ru-RU" sz="20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• проведение межмуниципальных соревнований по ходьбе,</a:t>
            </a:r>
          </a:p>
          <a:p>
            <a:pPr marL="288000" indent="-288000"/>
            <a:r>
              <a:rPr lang="ru-RU" sz="20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• проведение межмуниципального конкурса «Здоровый муниципалитет»,</a:t>
            </a:r>
          </a:p>
          <a:p>
            <a:pPr marL="288000" indent="-288000"/>
            <a:r>
              <a:rPr lang="ru-RU" sz="20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• обеспечение деятельности маршрутов здоровья,</a:t>
            </a:r>
          </a:p>
          <a:p>
            <a:pPr marL="288000" indent="-288000"/>
            <a:r>
              <a:rPr lang="ru-RU" sz="20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• интеграция мероприятий проекта в муниципальные программы ЗОЖ и УОЗ в соответствии с рекомендациями Минздрава России.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498850" y="9638655"/>
            <a:ext cx="3200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spc="10" dirty="0">
                <a:solidFill>
                  <a:schemeClr val="accent5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"/>
              </a:rPr>
              <a:t>#</a:t>
            </a:r>
            <a:r>
              <a:rPr lang="ru-RU" sz="2000" spc="10" dirty="0" err="1">
                <a:solidFill>
                  <a:schemeClr val="accent5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"/>
              </a:rPr>
              <a:t>маршрутыздоровья</a:t>
            </a:r>
            <a:endParaRPr lang="ru-RU" sz="2000" spc="10" dirty="0">
              <a:solidFill>
                <a:schemeClr val="accent5"/>
              </a:solidFill>
              <a:latin typeface="Verdana" panose="020B0604030504040204" pitchFamily="34" charset="0"/>
              <a:ea typeface="Verdana" panose="020B0604030504040204" pitchFamily="34" charset="0"/>
              <a:cs typeface="Roboto"/>
            </a:endParaRPr>
          </a:p>
          <a:p>
            <a:r>
              <a:rPr lang="en-US" sz="2000" spc="10" dirty="0">
                <a:solidFill>
                  <a:schemeClr val="accent5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"/>
              </a:rPr>
              <a:t>#</a:t>
            </a:r>
            <a:r>
              <a:rPr lang="en-US" sz="2000" spc="10" dirty="0" err="1">
                <a:solidFill>
                  <a:schemeClr val="accent5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"/>
              </a:rPr>
              <a:t>healthways</a:t>
            </a:r>
            <a:endParaRPr lang="ru-RU" sz="2000" spc="10" dirty="0">
              <a:solidFill>
                <a:schemeClr val="accent5"/>
              </a:solidFill>
              <a:latin typeface="Verdana" panose="020B0604030504040204" pitchFamily="34" charset="0"/>
              <a:ea typeface="Verdana" panose="020B0604030504040204" pitchFamily="34" charset="0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20441741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20" t="35342" r="1908" b="34037"/>
          <a:stretch/>
        </p:blipFill>
        <p:spPr>
          <a:xfrm>
            <a:off x="3498850" y="1272272"/>
            <a:ext cx="2325425" cy="98654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3250" y="1387475"/>
            <a:ext cx="969610" cy="809536"/>
          </a:xfrm>
          <a:prstGeom prst="rect">
            <a:avLst/>
          </a:prstGeom>
        </p:spPr>
      </p:pic>
      <p:sp>
        <p:nvSpPr>
          <p:cNvPr id="9" name="object 2"/>
          <p:cNvSpPr txBox="1">
            <a:spLocks noGrp="1"/>
          </p:cNvSpPr>
          <p:nvPr>
            <p:ph type="title"/>
          </p:nvPr>
        </p:nvSpPr>
        <p:spPr>
          <a:xfrm>
            <a:off x="3651250" y="2412000"/>
            <a:ext cx="10439400" cy="167866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rtl="0"/>
            <a:r>
              <a:rPr lang="ru-RU" sz="3600" spc="5" dirty="0" smtClean="0">
                <a:solidFill>
                  <a:srgbClr val="01ADCC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"/>
              </a:rPr>
              <a:t>ЧЕМПИОНАТЫ РОССИИ ПО ФОНОВОЙ ХОДЬБЕ НА БАЗЕ МОБИЛЬНОГО ПРИЛОЖЕНИЯ «ЧЕЛОВЕК ИДУЩИЙ»</a:t>
            </a:r>
            <a:endParaRPr lang="ru-RU" sz="3600" spc="5" dirty="0">
              <a:solidFill>
                <a:srgbClr val="01ADCC"/>
              </a:solidFill>
              <a:latin typeface="Verdana" panose="020B0604030504040204" pitchFamily="34" charset="0"/>
              <a:ea typeface="Verdana" panose="020B0604030504040204" pitchFamily="34" charset="0"/>
              <a:cs typeface="Roboto"/>
            </a:endParaRPr>
          </a:p>
        </p:txBody>
      </p:sp>
      <p:sp>
        <p:nvSpPr>
          <p:cNvPr id="10" name="object 3"/>
          <p:cNvSpPr txBox="1">
            <a:spLocks noGrp="1"/>
          </p:cNvSpPr>
          <p:nvPr>
            <p:ph type="body" idx="1"/>
          </p:nvPr>
        </p:nvSpPr>
        <p:spPr>
          <a:xfrm>
            <a:off x="3651250" y="4541676"/>
            <a:ext cx="11855450" cy="149399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algn="l" rtl="0"/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Проект «Человек идущий» реализуется при финансовой поддержке Министерства спорта Российской Федерации в рамках Федерального проекта «Спорт — норма жизни». Проект призван мотивировать людей разного возраста к повышению ежедневной двигательной активности. 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407" b="26409"/>
          <a:stretch/>
        </p:blipFill>
        <p:spPr>
          <a:xfrm>
            <a:off x="3803650" y="6492875"/>
            <a:ext cx="15609380" cy="2669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50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59" r="63126" b="34720"/>
          <a:stretch/>
        </p:blipFill>
        <p:spPr>
          <a:xfrm>
            <a:off x="3498850" y="1293250"/>
            <a:ext cx="2739242" cy="94458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92" t="993" r="40398" b="11590"/>
          <a:stretch/>
        </p:blipFill>
        <p:spPr>
          <a:xfrm>
            <a:off x="1898650" y="2606675"/>
            <a:ext cx="4419600" cy="6705600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053654" y="2412000"/>
            <a:ext cx="11685196" cy="6937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rtl="0"/>
            <a:r>
              <a:rPr lang="ru-RU" sz="4400" spc="5" dirty="0">
                <a:solidFill>
                  <a:srgbClr val="01ADCC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"/>
              </a:rPr>
              <a:t>10 000 ШАГОВ К ЖИЗНИ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7080250" y="3444875"/>
            <a:ext cx="12294796" cy="186333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rtl="0"/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Всероссийская акция «10 000 шагов к жизни». Идея проведения акции основана на рекомендации ВОЗ проходить в день от 6 до 10 тысяч шагов для поддержания минимума нормальной физической активности человека.</a:t>
            </a:r>
          </a:p>
          <a:p>
            <a:pPr rtl="0"/>
            <a:endParaRPr lang="ru-RU" sz="2400" b="0" spc="10" dirty="0">
              <a:solidFill>
                <a:srgbClr val="231F2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rtl="0"/>
            <a:r>
              <a:rPr lang="ru-RU" sz="2400" b="0" spc="90" dirty="0">
                <a:solidFill>
                  <a:srgbClr val="01ADCC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 Medium"/>
              </a:rPr>
              <a:t>В акции 04.04.2021 года приняло участие более 1 млн. человек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3250" y="1387475"/>
            <a:ext cx="969610" cy="80953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697" b="26944"/>
          <a:stretch/>
        </p:blipFill>
        <p:spPr>
          <a:xfrm>
            <a:off x="7156449" y="5404233"/>
            <a:ext cx="12351859" cy="4136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970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466" r="64942" b="1913"/>
          <a:stretch/>
        </p:blipFill>
        <p:spPr>
          <a:xfrm>
            <a:off x="3498850" y="1319948"/>
            <a:ext cx="2604301" cy="94458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3250" y="1387475"/>
            <a:ext cx="969610" cy="809536"/>
          </a:xfrm>
          <a:prstGeom prst="rect">
            <a:avLst/>
          </a:prstGeom>
        </p:spPr>
      </p:pic>
      <p:sp>
        <p:nvSpPr>
          <p:cNvPr id="8" name="object 2"/>
          <p:cNvSpPr txBox="1">
            <a:spLocks noGrp="1"/>
          </p:cNvSpPr>
          <p:nvPr>
            <p:ph type="title"/>
          </p:nvPr>
        </p:nvSpPr>
        <p:spPr>
          <a:xfrm>
            <a:off x="3650400" y="2412000"/>
            <a:ext cx="15773401" cy="63222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rtl="0"/>
            <a:r>
              <a:rPr lang="ru-RU" sz="4000" spc="5" dirty="0" smtClean="0">
                <a:solidFill>
                  <a:srgbClr val="01ADCC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"/>
              </a:rPr>
              <a:t>ИНСТРУКТОР ЗОЖ И ГТО</a:t>
            </a:r>
            <a:endParaRPr lang="ru-RU" sz="4000" spc="5" dirty="0">
              <a:solidFill>
                <a:srgbClr val="01ADCC"/>
              </a:solidFill>
              <a:latin typeface="Verdana" panose="020B0604030504040204" pitchFamily="34" charset="0"/>
              <a:ea typeface="Verdana" panose="020B0604030504040204" pitchFamily="34" charset="0"/>
              <a:cs typeface="Roboto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38" t="34687" r="13781" b="23999"/>
          <a:stretch/>
        </p:blipFill>
        <p:spPr>
          <a:xfrm>
            <a:off x="3727450" y="5493014"/>
            <a:ext cx="12115800" cy="4515889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3650400" y="3063875"/>
            <a:ext cx="15463100" cy="2585323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Образовательная программа 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</a:rPr>
              <a:t>«Инструктор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здорового образа жизни и 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</a:rPr>
              <a:t>ГТО»</a:t>
            </a:r>
            <a:endParaRPr lang="en-US" dirty="0" smtClean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По итогам теоретического  и практического курсов у слушателей формируются современные представления о значении рационального питания, физической активности, отказа от вредных привычек, устойчивости к </a:t>
            </a:r>
            <a:r>
              <a:rPr lang="ru-RU" dirty="0" err="1">
                <a:latin typeface="Verdana" panose="020B0604030504040204" pitchFamily="34" charset="0"/>
                <a:ea typeface="Verdana" panose="020B0604030504040204" pitchFamily="34" charset="0"/>
              </a:rPr>
              <a:t>стрессогенным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 факторам и т.д. Курс предназначен для определения стратегии и тактики сохранения и укрепления своего здоровья и здоровья окружающих людей с дальнейшим практическим применением на маршрутах здоровья, пунктах самоконтроля здоровья. </a:t>
            </a: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ru-RU" spc="10" dirty="0">
                <a:latin typeface="Verdana" panose="020B0604030504040204" pitchFamily="34" charset="0"/>
                <a:ea typeface="Verdana" panose="020B0604030504040204" pitchFamily="34" charset="0"/>
              </a:rPr>
              <a:t>Курс включён в программу обучения в качестве дополнительной образовательной программы в Российской Международной Академии Туризма. За всё время реализации программы обучение прошли более 500 человек</a:t>
            </a:r>
            <a:r>
              <a:rPr lang="ru-RU" spc="10" dirty="0" smtClean="0"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  <a:endParaRPr lang="ru-RU" spc="1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08518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3250" y="1387475"/>
            <a:ext cx="969610" cy="809536"/>
          </a:xfrm>
          <a:prstGeom prst="rect">
            <a:avLst/>
          </a:prstGeom>
        </p:spPr>
      </p:pic>
      <p:sp>
        <p:nvSpPr>
          <p:cNvPr id="9" name="object 2"/>
          <p:cNvSpPr txBox="1">
            <a:spLocks noGrp="1"/>
          </p:cNvSpPr>
          <p:nvPr>
            <p:ph type="title"/>
          </p:nvPr>
        </p:nvSpPr>
        <p:spPr>
          <a:xfrm>
            <a:off x="3600000" y="2412000"/>
            <a:ext cx="12115800" cy="63222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rtl="0"/>
            <a:r>
              <a:rPr lang="ru-RU" sz="4000" spc="5" dirty="0" smtClean="0">
                <a:solidFill>
                  <a:srgbClr val="01ADCC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"/>
              </a:rPr>
              <a:t>ПУНКТЫ САМОКОНТРОЛЯ ЗДОРОВЬЯ</a:t>
            </a:r>
            <a:endParaRPr lang="ru-RU" sz="4000" spc="5" dirty="0">
              <a:solidFill>
                <a:srgbClr val="01ADCC"/>
              </a:solidFill>
              <a:latin typeface="Verdana" panose="020B0604030504040204" pitchFamily="34" charset="0"/>
              <a:ea typeface="Verdana" panose="020B0604030504040204" pitchFamily="34" charset="0"/>
              <a:cs typeface="Roboto"/>
            </a:endParaRPr>
          </a:p>
        </p:txBody>
      </p:sp>
      <p:sp>
        <p:nvSpPr>
          <p:cNvPr id="10" name="object 3"/>
          <p:cNvSpPr txBox="1">
            <a:spLocks noGrp="1"/>
          </p:cNvSpPr>
          <p:nvPr>
            <p:ph type="body" idx="1"/>
          </p:nvPr>
        </p:nvSpPr>
        <p:spPr>
          <a:xfrm>
            <a:off x="13622955" y="4511675"/>
            <a:ext cx="5410200" cy="260199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rtl="0"/>
            <a:r>
              <a:rPr lang="ru-RU" sz="2400" b="0" spc="10" dirty="0" smtClean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Проект направлен на формирование ответственного отношения граждан к своему здоровью. С </a:t>
            </a:r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2020 года </a:t>
            </a:r>
            <a:r>
              <a:rPr lang="ru-RU" sz="2400" b="0" spc="10" dirty="0" smtClean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создаются пункты </a:t>
            </a:r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самоконтроля </a:t>
            </a:r>
            <a:r>
              <a:rPr lang="ru-RU" sz="2400" b="0" spc="10" dirty="0" smtClean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здоровья на </a:t>
            </a:r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базе отделений Почты России.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000" y="3292475"/>
            <a:ext cx="9372170" cy="624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2940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59" r="19496"/>
          <a:stretch/>
        </p:blipFill>
        <p:spPr>
          <a:xfrm>
            <a:off x="1893496" y="2606675"/>
            <a:ext cx="5034354" cy="3208859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0" r="22037"/>
          <a:stretch/>
        </p:blipFill>
        <p:spPr>
          <a:xfrm>
            <a:off x="1893496" y="5608829"/>
            <a:ext cx="5034354" cy="371190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115" r="74939"/>
          <a:stretch/>
        </p:blipFill>
        <p:spPr>
          <a:xfrm>
            <a:off x="7537450" y="8261961"/>
            <a:ext cx="1841109" cy="1812314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008" r="75773"/>
          <a:stretch/>
        </p:blipFill>
        <p:spPr>
          <a:xfrm>
            <a:off x="11678846" y="8227719"/>
            <a:ext cx="1779854" cy="176591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756" t="65280" b="1912"/>
          <a:stretch/>
        </p:blipFill>
        <p:spPr>
          <a:xfrm>
            <a:off x="3505200" y="1241125"/>
            <a:ext cx="2400352" cy="1014199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537450" y="2412000"/>
            <a:ext cx="11685196" cy="63222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rtl="0"/>
            <a:r>
              <a:rPr lang="ru-RU" sz="4000" spc="5" dirty="0">
                <a:solidFill>
                  <a:srgbClr val="01ADCC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"/>
              </a:rPr>
              <a:t>ОБЛАКО ЗДОРОВЬЯ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7537450" y="3216275"/>
            <a:ext cx="11811000" cy="260199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rtl="0"/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Целью проекта является оказание своевременной медицинской помощи людям, оставшимся без необходимого профессионального внимания в период пандемии. В рамках проекта специалистами двух федеральных медицинских центров (ФГБУ «НМИЦ ССХ имени А.Н. Бакулева» Минздрава России и ФГБУ «НМИЦ АГП имени В.И. Кулакова» Минздрава России) проводятся бесплатные телемедицинские консультации для всех нуждающихся в помощи граждан.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3250" y="1387475"/>
            <a:ext cx="969610" cy="809536"/>
          </a:xfrm>
          <a:prstGeom prst="rect">
            <a:avLst/>
          </a:prstGeom>
        </p:spPr>
      </p:pic>
      <p:sp>
        <p:nvSpPr>
          <p:cNvPr id="12" name="object 3"/>
          <p:cNvSpPr txBox="1">
            <a:spLocks/>
          </p:cNvSpPr>
          <p:nvPr/>
        </p:nvSpPr>
        <p:spPr>
          <a:xfrm>
            <a:off x="7537450" y="5959475"/>
            <a:ext cx="11989996" cy="157863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>
            <a:lvl1pPr marL="0">
              <a:defRPr sz="3450" b="1" i="0">
                <a:solidFill>
                  <a:srgbClr val="00B2CC"/>
                </a:solidFill>
                <a:latin typeface="Roboto"/>
                <a:ea typeface="+mn-ea"/>
                <a:cs typeface="Roboto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b="0" kern="0" spc="90" dirty="0">
                <a:solidFill>
                  <a:srgbClr val="01ADCC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 Medium"/>
              </a:rPr>
              <a:t>3 способа получения</a:t>
            </a:r>
            <a:r>
              <a:rPr lang="ru-RU" sz="20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ru-RU" sz="2800" b="0" kern="0" spc="90" dirty="0">
                <a:solidFill>
                  <a:srgbClr val="01ADCC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 Medium"/>
              </a:rPr>
              <a:t>бесплатной онлайн-консультацию:</a:t>
            </a:r>
          </a:p>
          <a:p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• по оформлению заявки в профильный </a:t>
            </a:r>
            <a:r>
              <a:rPr lang="ru-RU" sz="2400" b="0" spc="10" dirty="0" smtClean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медицинский </a:t>
            </a:r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центр</a:t>
            </a:r>
          </a:p>
          <a:p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• у дежурного врача (по расписанию)</a:t>
            </a:r>
          </a:p>
          <a:p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• по направлению своего лечащего врача</a:t>
            </a:r>
          </a:p>
        </p:txBody>
      </p:sp>
      <p:sp>
        <p:nvSpPr>
          <p:cNvPr id="14" name="object 3"/>
          <p:cNvSpPr txBox="1">
            <a:spLocks/>
          </p:cNvSpPr>
          <p:nvPr/>
        </p:nvSpPr>
        <p:spPr>
          <a:xfrm>
            <a:off x="7537450" y="7721717"/>
            <a:ext cx="11989996" cy="44755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>
            <a:lvl1pPr marL="0">
              <a:defRPr sz="3450" b="1" i="0">
                <a:solidFill>
                  <a:srgbClr val="00B2CC"/>
                </a:solidFill>
                <a:latin typeface="Roboto"/>
                <a:ea typeface="+mn-ea"/>
                <a:cs typeface="Roboto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b="0" kern="0" spc="90" dirty="0">
                <a:solidFill>
                  <a:srgbClr val="01ADCC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 Medium"/>
              </a:rPr>
              <a:t>Ссылки для скачивания мобильного приложения: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3571511" y="8227551"/>
            <a:ext cx="1917335" cy="1200329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r>
              <a:rPr lang="en-US" dirty="0"/>
              <a:t>https://play.google.com/store/apps/details?id=ru.oblakozdorovia.telemed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9430117" y="8261961"/>
            <a:ext cx="1562929" cy="1477328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r>
              <a:rPr lang="en-US" dirty="0"/>
              <a:t>https://apps.apple.com/ru/app/</a:t>
            </a:r>
            <a:r>
              <a:rPr lang="ru-RU" dirty="0"/>
              <a:t>облако-здоровья/</a:t>
            </a:r>
            <a:r>
              <a:rPr lang="en-US" dirty="0"/>
              <a:t>id1538109597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8025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202"/>
          <a:stretch/>
        </p:blipFill>
        <p:spPr>
          <a:xfrm>
            <a:off x="3575050" y="1358900"/>
            <a:ext cx="5603419" cy="9429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77" t="12507" r="26663" b="19273"/>
          <a:stretch/>
        </p:blipFill>
        <p:spPr>
          <a:xfrm>
            <a:off x="1898651" y="3368675"/>
            <a:ext cx="4419600" cy="4572000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053654" y="2412000"/>
            <a:ext cx="11685196" cy="63222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rtl="0"/>
            <a:r>
              <a:rPr lang="ru-RU" sz="4000" spc="5" dirty="0">
                <a:solidFill>
                  <a:srgbClr val="01ADCC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"/>
              </a:rPr>
              <a:t>ЗНОПР.РФ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7053654" y="3216275"/>
            <a:ext cx="12142396" cy="186333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rtl="0"/>
            <a:r>
              <a:rPr lang="ru-RU" sz="24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Всероссийский форум «Здоровье нации – основа процветания России» является крупнейшим ежегодным общественным междисциплинарным мероприятием, посвящённым вопросам формирования здорового образа жизни и охраны здоровья граждан России. Проводится с 2005 года. Организаторы: Лига здоровья нации, Минздрав России.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3250" y="1387475"/>
            <a:ext cx="969610" cy="80953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23" b="35509"/>
          <a:stretch/>
        </p:blipFill>
        <p:spPr>
          <a:xfrm>
            <a:off x="7053654" y="5320551"/>
            <a:ext cx="12116403" cy="4144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977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3250" y="1387475"/>
            <a:ext cx="969610" cy="809536"/>
          </a:xfrm>
          <a:prstGeom prst="rect">
            <a:avLst/>
          </a:prstGeom>
        </p:spPr>
      </p:pic>
      <p:sp>
        <p:nvSpPr>
          <p:cNvPr id="10" name="object 3"/>
          <p:cNvSpPr txBox="1">
            <a:spLocks noGrp="1"/>
          </p:cNvSpPr>
          <p:nvPr>
            <p:ph type="body" idx="1"/>
          </p:nvPr>
        </p:nvSpPr>
        <p:spPr>
          <a:xfrm>
            <a:off x="4209451" y="4809001"/>
            <a:ext cx="11685196" cy="221727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rtl="0"/>
            <a:r>
              <a:rPr lang="ru-RU" sz="2950" b="0" spc="60" dirty="0">
                <a:solidFill>
                  <a:srgbClr val="01ADCC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 Medium"/>
              </a:rPr>
              <a:t>ОБЩЕРОССИЙСКАЯ ОБЩЕСТВЕННАЯ ОРГАНИЗАЦИЯ «ЛИГА ЗДОРОВЬЯ НАЦИИ» </a:t>
            </a:r>
          </a:p>
          <a:p>
            <a:pPr rtl="0"/>
            <a:endParaRPr lang="en-US" sz="2800" b="0" spc="10" dirty="0">
              <a:solidFill>
                <a:srgbClr val="231F2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rtl="0"/>
            <a:r>
              <a:rPr lang="ru-RU" sz="28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107031, Москва, ул. Большая Дмитровка, дом 22, строение 1</a:t>
            </a:r>
          </a:p>
          <a:p>
            <a:pPr rtl="0"/>
            <a:r>
              <a:rPr lang="en-US" sz="2800" b="0" spc="1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+7 (495) 638–6699 | fond@blago.info | www.ligazn.ru</a:t>
            </a:r>
            <a:endParaRPr sz="2800" b="0" spc="10" dirty="0">
              <a:solidFill>
                <a:srgbClr val="231F2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298" b="44579"/>
          <a:stretch/>
        </p:blipFill>
        <p:spPr>
          <a:xfrm>
            <a:off x="4225755" y="7788275"/>
            <a:ext cx="10693929" cy="1219200"/>
          </a:xfrm>
          <a:prstGeom prst="rect">
            <a:avLst/>
          </a:prstGeom>
        </p:spPr>
      </p:pic>
      <p:sp>
        <p:nvSpPr>
          <p:cNvPr id="6" name="object 2"/>
          <p:cNvSpPr txBox="1">
            <a:spLocks noGrp="1"/>
          </p:cNvSpPr>
          <p:nvPr>
            <p:ph type="title"/>
          </p:nvPr>
        </p:nvSpPr>
        <p:spPr>
          <a:xfrm>
            <a:off x="4209451" y="3749675"/>
            <a:ext cx="11685196" cy="63222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rtl="0"/>
            <a:r>
              <a:rPr lang="ru-RU" sz="4000" spc="5" dirty="0">
                <a:solidFill>
                  <a:srgbClr val="01ADCC"/>
                </a:solidFill>
                <a:latin typeface="Verdana" panose="020B0604030504040204" pitchFamily="34" charset="0"/>
                <a:ea typeface="Verdana" panose="020B0604030504040204" pitchFamily="34" charset="0"/>
                <a:cs typeface="Roboto"/>
              </a:rPr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5589390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1455</TotalTime>
  <Words>589</Words>
  <Application>Microsoft Office PowerPoint</Application>
  <PresentationFormat>Произвольный</PresentationFormat>
  <Paragraphs>68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Office Theme</vt:lpstr>
      <vt:lpstr>ЗДОРОВЫЙ МУНИЦИПАЛИТЕТ</vt:lpstr>
      <vt:lpstr>ЛИГА ЗДОРОВЬЯ НАЦИИ</vt:lpstr>
      <vt:lpstr>КОМПЛЕКСНАЯ ПРОГРАММА «ЗДОРОВЫЙ МУНИЦИПАЛИТЕТ»</vt:lpstr>
      <vt:lpstr>КАЖДОМУ МУНИЦИПАЛИТЕТУ – МАРШРУТ ЗДОРОВЬЯ</vt:lpstr>
      <vt:lpstr>ЧЕМПИОНАТЫ РОССИИ ПО ФОНОВОЙ ХОДЬБЕ НА БАЗЕ МОБИЛЬНОГО ПРИЛОЖЕНИЯ «ЧЕЛОВЕК ИДУЩИЙ»</vt:lpstr>
      <vt:lpstr>10 000 ШАГОВ К ЖИЗНИ</vt:lpstr>
      <vt:lpstr>ИНСТРУКТОР ЗОЖ И ГТО</vt:lpstr>
      <vt:lpstr>ПУНКТЫ САМОКОНТРОЛЯ ЗДОРОВЬЯ</vt:lpstr>
      <vt:lpstr>ОБЛАКО ЗДОРОВЬЯ</vt:lpstr>
      <vt:lpstr>ЗНОПР.РФ</vt:lpstr>
      <vt:lpstr>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demographics_1920х1080</dc:title>
  <dc:creator>Потапова (Свирская) Олеся М.</dc:creator>
  <cp:lastModifiedBy>SaiNt</cp:lastModifiedBy>
  <cp:revision>52</cp:revision>
  <dcterms:created xsi:type="dcterms:W3CDTF">2021-03-31T12:36:19Z</dcterms:created>
  <dcterms:modified xsi:type="dcterms:W3CDTF">2021-04-08T11:42:29Z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2021-03-31T00:00:00Z</vt:filetime>
  </property>
  <property fmtid="{D5CDD505-2E9C-101B-9397-08002B2CF9AE}" pid="3" name="Creator">
    <vt:lpwstr>Adobe Illustrator 25.2 (Windows)</vt:lpwstr>
  </property>
  <property fmtid="{D5CDD505-2E9C-101B-9397-08002B2CF9AE}" pid="4" name="LastSaved">
    <vt:filetime>2021-03-31T00:00:00Z</vt:filetime>
  </property>
</Properties>
</file>