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"/>
  </p:notesMasterIdLst>
  <p:sldIdLst>
    <p:sldId id="256" r:id="rId2"/>
  </p:sldIdLst>
  <p:sldSz cx="9144000" cy="5143500" type="screen16x9"/>
  <p:notesSz cx="6721475" cy="9852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421" autoAdjust="0"/>
  </p:normalViewPr>
  <p:slideViewPr>
    <p:cSldViewPr>
      <p:cViewPr varScale="1">
        <p:scale>
          <a:sx n="118" d="100"/>
          <a:sy n="118" d="100"/>
        </p:scale>
        <p:origin x="-1002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92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30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6825" y="0"/>
            <a:ext cx="29130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3D938-FDD4-40D7-A54F-E965E4BC7E18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1231900"/>
            <a:ext cx="5908675" cy="3324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513" y="4741863"/>
            <a:ext cx="5378450" cy="38782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58313"/>
            <a:ext cx="291306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6825" y="9358313"/>
            <a:ext cx="291306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5D3DE-2D3F-453A-ACA1-B198F8371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555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3398"/>
            <a:ext cx="6858000" cy="17907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401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355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0272"/>
            <a:ext cx="1971675" cy="43588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0273"/>
            <a:ext cx="5800725" cy="43588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579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18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4318"/>
            <a:ext cx="7886700" cy="2138406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14476"/>
            <a:ext cx="78867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41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371601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1601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180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261389"/>
            <a:ext cx="3867150" cy="619275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1880663"/>
            <a:ext cx="3867150" cy="276039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1388"/>
            <a:ext cx="3886201" cy="619274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80663"/>
            <a:ext cx="3886201" cy="276039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08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692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87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1"/>
            <a:ext cx="2948940" cy="1200148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49"/>
            <a:ext cx="2948940" cy="28575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831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5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50"/>
            <a:ext cx="2948940" cy="28575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14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274320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371601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35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935"/>
            <a:ext cx="7994124" cy="35789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pic>
      <p:sp>
        <p:nvSpPr>
          <p:cNvPr id="9" name="Прямоугольник 8"/>
          <p:cNvSpPr>
            <a:spLocks/>
          </p:cNvSpPr>
          <p:nvPr/>
        </p:nvSpPr>
        <p:spPr>
          <a:xfrm>
            <a:off x="605840" y="3147814"/>
            <a:ext cx="813690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mtClean="0">
                <a:latin typeface="Arial" panose="020B0604020202020204" pitchFamily="34" charset="0"/>
                <a:cs typeface="Arial" panose="020B0604020202020204" pitchFamily="34" charset="0"/>
              </a:rPr>
              <a:t>Название </a:t>
            </a:r>
            <a:r>
              <a:rPr lang="ru-RU" sz="2200" b="1" smtClean="0">
                <a:latin typeface="Arial" panose="020B0604020202020204" pitchFamily="34" charset="0"/>
                <a:cs typeface="Arial" panose="020B0604020202020204" pitchFamily="34" charset="0"/>
              </a:rPr>
              <a:t>конкурсной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Город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Автор: Фамилия Имя/Группа авторов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44</TotalTime>
  <Words>11</Words>
  <Application>Microsoft Office PowerPoint</Application>
  <PresentationFormat>Экран (16:9)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HDOfficeLightV0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SmartDesign</dc:creator>
  <cp:lastModifiedBy>a.ovechkin</cp:lastModifiedBy>
  <cp:revision>11</cp:revision>
  <cp:lastPrinted>2017-10-30T15:32:03Z</cp:lastPrinted>
  <dcterms:created xsi:type="dcterms:W3CDTF">2017-08-31T11:55:01Z</dcterms:created>
  <dcterms:modified xsi:type="dcterms:W3CDTF">2017-12-12T14:56:35Z</dcterms:modified>
</cp:coreProperties>
</file>